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ccb115a2449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1dbfce0d04803"/>
  </p:sldMasterIdLst>
  <p:sldIdLst>
    <p:sldId xmlns:r="http://schemas.openxmlformats.org/officeDocument/2006/relationships" id="256" r:id="R32f6ea00c85f4daa"/>
    <p:sldId xmlns:r="http://schemas.openxmlformats.org/officeDocument/2006/relationships" id="257" r:id="R18a31802f16f4140"/>
    <p:sldId xmlns:r="http://schemas.openxmlformats.org/officeDocument/2006/relationships" id="258" r:id="R5f6c6890fb5048e6"/>
    <p:sldId xmlns:r="http://schemas.openxmlformats.org/officeDocument/2006/relationships" id="259" r:id="R9de1e95c596a4e3f"/>
    <p:sldId xmlns:r="http://schemas.openxmlformats.org/officeDocument/2006/relationships" id="260" r:id="Rd126b0e724cc409c"/>
    <p:sldId xmlns:r="http://schemas.openxmlformats.org/officeDocument/2006/relationships" id="261" r:id="R268de824a86a4e31"/>
    <p:sldId xmlns:r="http://schemas.openxmlformats.org/officeDocument/2006/relationships" id="262" r:id="R4abda8ba4114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1dbfce0d04803" /><Relationship Type="http://schemas.openxmlformats.org/officeDocument/2006/relationships/slide" Target="/ppt/slides/slide1.xml" Id="R32f6ea00c85f4daa" /><Relationship Type="http://schemas.openxmlformats.org/officeDocument/2006/relationships/slide" Target="/ppt/slides/slide2.xml" Id="R18a31802f16f4140" /><Relationship Type="http://schemas.openxmlformats.org/officeDocument/2006/relationships/slide" Target="/ppt/slides/slide3.xml" Id="R5f6c6890fb5048e6" /><Relationship Type="http://schemas.openxmlformats.org/officeDocument/2006/relationships/slide" Target="/ppt/slides/slide4.xml" Id="R9de1e95c596a4e3f" /><Relationship Type="http://schemas.openxmlformats.org/officeDocument/2006/relationships/slide" Target="/ppt/slides/slide5.xml" Id="Rd126b0e724cc409c" /><Relationship Type="http://schemas.openxmlformats.org/officeDocument/2006/relationships/slide" Target="/ppt/slides/slide6.xml" Id="R268de824a86a4e31" /><Relationship Type="http://schemas.openxmlformats.org/officeDocument/2006/relationships/slide" Target="/ppt/slides/slide7.xml" Id="R4abda8ba4114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fd9a74013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773422132436b" /><Relationship Type="http://schemas.openxmlformats.org/officeDocument/2006/relationships/theme" Target="/ppt/slideMasters/theme/theme1.xml" Id="R40fcc079068f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773422132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4cfbb2f48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b3226a870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638db84db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396aa73e242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e4c7a1b4d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d671957f442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3aca9b38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