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82d586e99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3e39ec4c542b2"/>
  </p:sldMasterIdLst>
  <p:sldIdLst>
    <p:sldId xmlns:r="http://schemas.openxmlformats.org/officeDocument/2006/relationships" id="256" r:id="R025c85833532433b"/>
    <p:sldId xmlns:r="http://schemas.openxmlformats.org/officeDocument/2006/relationships" id="257" r:id="R023c64d577c449a1"/>
    <p:sldId xmlns:r="http://schemas.openxmlformats.org/officeDocument/2006/relationships" id="258" r:id="R9513993462cc4737"/>
    <p:sldId xmlns:r="http://schemas.openxmlformats.org/officeDocument/2006/relationships" id="259" r:id="R8f9cd9d842e8421b"/>
    <p:sldId xmlns:r="http://schemas.openxmlformats.org/officeDocument/2006/relationships" id="260" r:id="R9568c074662e4ba8"/>
    <p:sldId xmlns:r="http://schemas.openxmlformats.org/officeDocument/2006/relationships" id="261" r:id="R7473ac9da73e4738"/>
    <p:sldId xmlns:r="http://schemas.openxmlformats.org/officeDocument/2006/relationships" id="262" r:id="R00ea611953d14f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3e39ec4c542b2" /><Relationship Type="http://schemas.openxmlformats.org/officeDocument/2006/relationships/slide" Target="/ppt/slides/slide1.xml" Id="R025c85833532433b" /><Relationship Type="http://schemas.openxmlformats.org/officeDocument/2006/relationships/slide" Target="/ppt/slides/slide2.xml" Id="R023c64d577c449a1" /><Relationship Type="http://schemas.openxmlformats.org/officeDocument/2006/relationships/slide" Target="/ppt/slides/slide3.xml" Id="R9513993462cc4737" /><Relationship Type="http://schemas.openxmlformats.org/officeDocument/2006/relationships/slide" Target="/ppt/slides/slide4.xml" Id="R8f9cd9d842e8421b" /><Relationship Type="http://schemas.openxmlformats.org/officeDocument/2006/relationships/slide" Target="/ppt/slides/slide5.xml" Id="R9568c074662e4ba8" /><Relationship Type="http://schemas.openxmlformats.org/officeDocument/2006/relationships/slide" Target="/ppt/slides/slide6.xml" Id="R7473ac9da73e4738" /><Relationship Type="http://schemas.openxmlformats.org/officeDocument/2006/relationships/slide" Target="/ppt/slides/slide7.xml" Id="R00ea611953d14f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ffd89069a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31957ad4c4791" /><Relationship Type="http://schemas.openxmlformats.org/officeDocument/2006/relationships/theme" Target="/ppt/slideMasters/theme/theme1.xml" Id="Rce8c3b953e9e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31957ad4c47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8cd376d3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6fe9a2b47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a054262eb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a11bdfce0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1249d08454d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5c354b30640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4fd7fb9f346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BDT VIKEN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66 501 953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5 742 853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5 060 530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15 005 498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26 182 293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BDT VIKEN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Braarudgate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3181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02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revisjon@bdtviken.no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www.bdtviken.no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980 995 151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BDT VIKEN AS</a:t>
            </a:r>
          </a:p>
        </p:txBody>
      </p:sp>
    </p:spTree>
  </p:cSld>
  <p:clrMapOvr>
    <a:masterClrMapping xmlns:a="http://schemas.openxmlformats.org/drawingml/2006/main"/>
  </p:clrMapOvr>
</p:sld>
</file>