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a30b98914049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0b02496475469f"/>
  </p:sldMasterIdLst>
  <p:sldIdLst>
    <p:sldId xmlns:r="http://schemas.openxmlformats.org/officeDocument/2006/relationships" id="256" r:id="R2c6532748916440c"/>
    <p:sldId xmlns:r="http://schemas.openxmlformats.org/officeDocument/2006/relationships" id="257" r:id="R5f247f24b5264ab3"/>
    <p:sldId xmlns:r="http://schemas.openxmlformats.org/officeDocument/2006/relationships" id="258" r:id="R10c07ff58c434133"/>
    <p:sldId xmlns:r="http://schemas.openxmlformats.org/officeDocument/2006/relationships" id="259" r:id="R41ab3dacac2a4079"/>
    <p:sldId xmlns:r="http://schemas.openxmlformats.org/officeDocument/2006/relationships" id="260" r:id="R8d023f059e5647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0b02496475469f" /><Relationship Type="http://schemas.openxmlformats.org/officeDocument/2006/relationships/slide" Target="/ppt/slides/slide1.xml" Id="R2c6532748916440c" /><Relationship Type="http://schemas.openxmlformats.org/officeDocument/2006/relationships/slide" Target="/ppt/slides/slide2.xml" Id="R5f247f24b5264ab3" /><Relationship Type="http://schemas.openxmlformats.org/officeDocument/2006/relationships/slide" Target="/ppt/slides/slide3.xml" Id="R10c07ff58c434133" /><Relationship Type="http://schemas.openxmlformats.org/officeDocument/2006/relationships/slide" Target="/ppt/slides/slide4.xml" Id="R41ab3dacac2a4079" /><Relationship Type="http://schemas.openxmlformats.org/officeDocument/2006/relationships/slide" Target="/ppt/slides/slide5.xml" Id="R8d023f059e5647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dc6cec57674d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eb3497987456f" /><Relationship Type="http://schemas.openxmlformats.org/officeDocument/2006/relationships/theme" Target="/ppt/slideMasters/theme/theme1.xml" Id="R777b2e6fa8e843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7eb349798745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15d59b44c45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433a8bef948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20015388345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a036f93c446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985e5ed7f46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PENTHOUSE LA MANGA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PENTHOUSE LA MANGA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PENTHOUSE LA MANGA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PENTHOUSE LA MANGA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PENTHOUSE LA MANGA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PENTHOUSE LA MANGA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981 006 313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PENTHOUSE LA MANGA AS</a:t>
            </a:r>
          </a:p>
        </p:txBody>
      </p:sp>
    </p:spTree>
  </p:cSld>
  <p:clrMapOvr>
    <a:masterClrMapping xmlns:a="http://schemas.openxmlformats.org/drawingml/2006/main"/>
  </p:clrMapOvr>
</p:sld>
</file>