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90c58dae0140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3444134c6c4660"/>
  </p:sldMasterIdLst>
  <p:sldIdLst>
    <p:sldId xmlns:r="http://schemas.openxmlformats.org/officeDocument/2006/relationships" id="256" r:id="R7afdbf04ce454908"/>
    <p:sldId xmlns:r="http://schemas.openxmlformats.org/officeDocument/2006/relationships" id="257" r:id="R6672994223494b69"/>
    <p:sldId xmlns:r="http://schemas.openxmlformats.org/officeDocument/2006/relationships" id="258" r:id="R9ea5d9b3f85d400d"/>
    <p:sldId xmlns:r="http://schemas.openxmlformats.org/officeDocument/2006/relationships" id="259" r:id="R7a371ed125b0431b"/>
    <p:sldId xmlns:r="http://schemas.openxmlformats.org/officeDocument/2006/relationships" id="260" r:id="Rc2e0622817b54038"/>
    <p:sldId xmlns:r="http://schemas.openxmlformats.org/officeDocument/2006/relationships" id="261" r:id="R45c71d8ede5f4f3f"/>
    <p:sldId xmlns:r="http://schemas.openxmlformats.org/officeDocument/2006/relationships" id="262" r:id="Rcaf75e241cff4f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3444134c6c4660" /><Relationship Type="http://schemas.openxmlformats.org/officeDocument/2006/relationships/slide" Target="/ppt/slides/slide1.xml" Id="R7afdbf04ce454908" /><Relationship Type="http://schemas.openxmlformats.org/officeDocument/2006/relationships/slide" Target="/ppt/slides/slide2.xml" Id="R6672994223494b69" /><Relationship Type="http://schemas.openxmlformats.org/officeDocument/2006/relationships/slide" Target="/ppt/slides/slide3.xml" Id="R9ea5d9b3f85d400d" /><Relationship Type="http://schemas.openxmlformats.org/officeDocument/2006/relationships/slide" Target="/ppt/slides/slide4.xml" Id="R7a371ed125b0431b" /><Relationship Type="http://schemas.openxmlformats.org/officeDocument/2006/relationships/slide" Target="/ppt/slides/slide5.xml" Id="Rc2e0622817b54038" /><Relationship Type="http://schemas.openxmlformats.org/officeDocument/2006/relationships/slide" Target="/ppt/slides/slide6.xml" Id="R45c71d8ede5f4f3f" /><Relationship Type="http://schemas.openxmlformats.org/officeDocument/2006/relationships/slide" Target="/ppt/slides/slide7.xml" Id="Rcaf75e241cff4f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2fa94f657243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d939d627045be" /><Relationship Type="http://schemas.openxmlformats.org/officeDocument/2006/relationships/theme" Target="/ppt/slideMasters/theme/theme1.xml" Id="R0605e704b7ee4d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9d939d627045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56c20525d46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0164776ce4b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7d7eb8e004b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05950a8a54a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09159bc234b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a80dfa5874d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343c75da94d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KOTENG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KOTENG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97 607 430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6 825 407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5 637 473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21 447 687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47 866 744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KOTENG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Travbanevegen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80 22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koteng@koteng.no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981 039 939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