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de7129896548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38d16034b64563"/>
  </p:sldMasterIdLst>
  <p:sldIdLst>
    <p:sldId xmlns:r="http://schemas.openxmlformats.org/officeDocument/2006/relationships" id="256" r:id="Rff0c193231684752"/>
    <p:sldId xmlns:r="http://schemas.openxmlformats.org/officeDocument/2006/relationships" id="257" r:id="Rc75cf61e88904191"/>
    <p:sldId xmlns:r="http://schemas.openxmlformats.org/officeDocument/2006/relationships" id="258" r:id="R5c9e22050d684e58"/>
    <p:sldId xmlns:r="http://schemas.openxmlformats.org/officeDocument/2006/relationships" id="259" r:id="Rcd5eacea06184329"/>
    <p:sldId xmlns:r="http://schemas.openxmlformats.org/officeDocument/2006/relationships" id="260" r:id="R9a16303cd3004201"/>
    <p:sldId xmlns:r="http://schemas.openxmlformats.org/officeDocument/2006/relationships" id="261" r:id="R9aa601a871fa4f87"/>
    <p:sldId xmlns:r="http://schemas.openxmlformats.org/officeDocument/2006/relationships" id="262" r:id="Rfd9ed1ff6b734b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38d16034b64563" /><Relationship Type="http://schemas.openxmlformats.org/officeDocument/2006/relationships/slide" Target="/ppt/slides/slide1.xml" Id="Rff0c193231684752" /><Relationship Type="http://schemas.openxmlformats.org/officeDocument/2006/relationships/slide" Target="/ppt/slides/slide2.xml" Id="Rc75cf61e88904191" /><Relationship Type="http://schemas.openxmlformats.org/officeDocument/2006/relationships/slide" Target="/ppt/slides/slide3.xml" Id="R5c9e22050d684e58" /><Relationship Type="http://schemas.openxmlformats.org/officeDocument/2006/relationships/slide" Target="/ppt/slides/slide4.xml" Id="Rcd5eacea06184329" /><Relationship Type="http://schemas.openxmlformats.org/officeDocument/2006/relationships/slide" Target="/ppt/slides/slide5.xml" Id="R9a16303cd3004201" /><Relationship Type="http://schemas.openxmlformats.org/officeDocument/2006/relationships/slide" Target="/ppt/slides/slide6.xml" Id="R9aa601a871fa4f87" /><Relationship Type="http://schemas.openxmlformats.org/officeDocument/2006/relationships/slide" Target="/ppt/slides/slide7.xml" Id="Rfd9ed1ff6b734b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53a1ec495649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0a38bcd8d40f7" /><Relationship Type="http://schemas.openxmlformats.org/officeDocument/2006/relationships/theme" Target="/ppt/slideMasters/theme/theme1.xml" Id="R025ecadd965640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80a38bcd8d40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ebedfb08247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4e44321874b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821d506f047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67cc768e74c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f1ede4ec742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fc23b033a41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afb2e3fbe4e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BF BYGG ALVDAL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BYGG ALVDAL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BF BYGG ALVDAL AS ble etablert [år] og holder til i Alvdal.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BYGG ALVDAL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BYGG ALVDAL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BYGG ALVDAL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55 323 583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5 026 476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3 676 546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13 103 557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43 672 981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BYGG ALVDAL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FIGO HOLDING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EGGEMOEN HOLDING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BYGG ALVDAL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2560 Alvdal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48 75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981 099 621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BYGG ALVDAL AS</a:t>
            </a:r>
          </a:p>
        </p:txBody>
      </p:sp>
    </p:spTree>
  </p:cSld>
  <p:clrMapOvr>
    <a:masterClrMapping xmlns:a="http://schemas.openxmlformats.org/drawingml/2006/main"/>
  </p:clrMapOvr>
</p:sld>
</file>