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2069a8100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abb98d9e84937"/>
  </p:sldMasterIdLst>
  <p:sldIdLst>
    <p:sldId xmlns:r="http://schemas.openxmlformats.org/officeDocument/2006/relationships" id="256" r:id="R0f66bad619784cdb"/>
    <p:sldId xmlns:r="http://schemas.openxmlformats.org/officeDocument/2006/relationships" id="257" r:id="R07911e93dc194fda"/>
    <p:sldId xmlns:r="http://schemas.openxmlformats.org/officeDocument/2006/relationships" id="258" r:id="R77c896fbbbf04ff3"/>
    <p:sldId xmlns:r="http://schemas.openxmlformats.org/officeDocument/2006/relationships" id="259" r:id="Rc50243c96a2f4f94"/>
    <p:sldId xmlns:r="http://schemas.openxmlformats.org/officeDocument/2006/relationships" id="260" r:id="Rdd3a2b56042748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abb98d9e84937" /><Relationship Type="http://schemas.openxmlformats.org/officeDocument/2006/relationships/slide" Target="/ppt/slides/slide1.xml" Id="R0f66bad619784cdb" /><Relationship Type="http://schemas.openxmlformats.org/officeDocument/2006/relationships/slide" Target="/ppt/slides/slide2.xml" Id="R07911e93dc194fda" /><Relationship Type="http://schemas.openxmlformats.org/officeDocument/2006/relationships/slide" Target="/ppt/slides/slide3.xml" Id="R77c896fbbbf04ff3" /><Relationship Type="http://schemas.openxmlformats.org/officeDocument/2006/relationships/slide" Target="/ppt/slides/slide4.xml" Id="Rc50243c96a2f4f94" /><Relationship Type="http://schemas.openxmlformats.org/officeDocument/2006/relationships/slide" Target="/ppt/slides/slide5.xml" Id="Rdd3a2b56042748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6506250f3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c2848d3b46c9" /><Relationship Type="http://schemas.openxmlformats.org/officeDocument/2006/relationships/theme" Target="/ppt/slideMasters/theme/theme1.xml" Id="Ra49647542ef8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5ac2848d3b46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b1d0f6e240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3aae40dca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313b636c9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628d6cf8c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c12e9b5a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