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4343809034b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d2cb97ba043e3"/>
  </p:sldMasterIdLst>
  <p:sldIdLst>
    <p:sldId xmlns:r="http://schemas.openxmlformats.org/officeDocument/2006/relationships" id="256" r:id="R8058a3c5926649ee"/>
    <p:sldId xmlns:r="http://schemas.openxmlformats.org/officeDocument/2006/relationships" id="257" r:id="Rd07f700b3f634c40"/>
    <p:sldId xmlns:r="http://schemas.openxmlformats.org/officeDocument/2006/relationships" id="258" r:id="R7cdde1b88d584979"/>
    <p:sldId xmlns:r="http://schemas.openxmlformats.org/officeDocument/2006/relationships" id="259" r:id="Rabcc3415d3be41b0"/>
    <p:sldId xmlns:r="http://schemas.openxmlformats.org/officeDocument/2006/relationships" id="260" r:id="Rfc5238a63a1448bb"/>
    <p:sldId xmlns:r="http://schemas.openxmlformats.org/officeDocument/2006/relationships" id="261" r:id="Re930232775d84316"/>
    <p:sldId xmlns:r="http://schemas.openxmlformats.org/officeDocument/2006/relationships" id="262" r:id="R1265061ba5ec48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d2cb97ba043e3" /><Relationship Type="http://schemas.openxmlformats.org/officeDocument/2006/relationships/slide" Target="/ppt/slides/slide1.xml" Id="R8058a3c5926649ee" /><Relationship Type="http://schemas.openxmlformats.org/officeDocument/2006/relationships/slide" Target="/ppt/slides/slide2.xml" Id="Rd07f700b3f634c40" /><Relationship Type="http://schemas.openxmlformats.org/officeDocument/2006/relationships/slide" Target="/ppt/slides/slide3.xml" Id="R7cdde1b88d584979" /><Relationship Type="http://schemas.openxmlformats.org/officeDocument/2006/relationships/slide" Target="/ppt/slides/slide4.xml" Id="Rabcc3415d3be41b0" /><Relationship Type="http://schemas.openxmlformats.org/officeDocument/2006/relationships/slide" Target="/ppt/slides/slide5.xml" Id="Rfc5238a63a1448bb" /><Relationship Type="http://schemas.openxmlformats.org/officeDocument/2006/relationships/slide" Target="/ppt/slides/slide6.xml" Id="Re930232775d84316" /><Relationship Type="http://schemas.openxmlformats.org/officeDocument/2006/relationships/slide" Target="/ppt/slides/slide7.xml" Id="R1265061ba5ec48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6e7161fea4c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c1b80c34f4d6d" /><Relationship Type="http://schemas.openxmlformats.org/officeDocument/2006/relationships/theme" Target="/ppt/slideMasters/theme/theme1.xml" Id="Rac9c48b1fd704b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fc1b80c34f4d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c12f5401c46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fcc52eacd41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3c23c86ef4d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fb0cd354b42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b84e10c99246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cb40ca7e54f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222ed9b7247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4 451 873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64 209 810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66 999 924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FON CARL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Eianveien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3237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48 74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981 126 327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FON HOLDING AS</a:t>
            </a:r>
          </a:p>
        </p:txBody>
      </p:sp>
    </p:spTree>
  </p:cSld>
  <p:clrMapOvr>
    <a:masterClrMapping xmlns:a="http://schemas.openxmlformats.org/drawingml/2006/main"/>
  </p:clrMapOvr>
</p:sld>
</file>