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8c3e671117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6f5da0c4694299"/>
  </p:sldMasterIdLst>
  <p:sldIdLst>
    <p:sldId xmlns:r="http://schemas.openxmlformats.org/officeDocument/2006/relationships" id="256" r:id="R32b4ec4c53fe4bd7"/>
    <p:sldId xmlns:r="http://schemas.openxmlformats.org/officeDocument/2006/relationships" id="257" r:id="R733525ad910a45b0"/>
    <p:sldId xmlns:r="http://schemas.openxmlformats.org/officeDocument/2006/relationships" id="258" r:id="R0d5d0432c8194e2e"/>
    <p:sldId xmlns:r="http://schemas.openxmlformats.org/officeDocument/2006/relationships" id="259" r:id="R7bdd12c6bb6f4c46"/>
    <p:sldId xmlns:r="http://schemas.openxmlformats.org/officeDocument/2006/relationships" id="260" r:id="R968f575f8a2a4d95"/>
    <p:sldId xmlns:r="http://schemas.openxmlformats.org/officeDocument/2006/relationships" id="261" r:id="R0ea53010497b428b"/>
    <p:sldId xmlns:r="http://schemas.openxmlformats.org/officeDocument/2006/relationships" id="262" r:id="R4b23f2acc12249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f5da0c4694299" /><Relationship Type="http://schemas.openxmlformats.org/officeDocument/2006/relationships/slide" Target="/ppt/slides/slide1.xml" Id="R32b4ec4c53fe4bd7" /><Relationship Type="http://schemas.openxmlformats.org/officeDocument/2006/relationships/slide" Target="/ppt/slides/slide2.xml" Id="R733525ad910a45b0" /><Relationship Type="http://schemas.openxmlformats.org/officeDocument/2006/relationships/slide" Target="/ppt/slides/slide3.xml" Id="R0d5d0432c8194e2e" /><Relationship Type="http://schemas.openxmlformats.org/officeDocument/2006/relationships/slide" Target="/ppt/slides/slide4.xml" Id="R7bdd12c6bb6f4c46" /><Relationship Type="http://schemas.openxmlformats.org/officeDocument/2006/relationships/slide" Target="/ppt/slides/slide5.xml" Id="R968f575f8a2a4d95" /><Relationship Type="http://schemas.openxmlformats.org/officeDocument/2006/relationships/slide" Target="/ppt/slides/slide6.xml" Id="R0ea53010497b428b" /><Relationship Type="http://schemas.openxmlformats.org/officeDocument/2006/relationships/slide" Target="/ppt/slides/slide7.xml" Id="R4b23f2acc12249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ec0d01a28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3b725831f4dff" /><Relationship Type="http://schemas.openxmlformats.org/officeDocument/2006/relationships/theme" Target="/ppt/slideMasters/theme/theme1.xml" Id="Rdb39b7f876e346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43b725831f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a2eff2293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3e213c114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181289a2b45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59fe22ece40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49d5b9d1446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5f0f5dbbd4e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96faee53844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