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342973702d44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fe2691380c4724"/>
  </p:sldMasterIdLst>
  <p:sldIdLst>
    <p:sldId xmlns:r="http://schemas.openxmlformats.org/officeDocument/2006/relationships" id="256" r:id="Rf569e1891ec74290"/>
    <p:sldId xmlns:r="http://schemas.openxmlformats.org/officeDocument/2006/relationships" id="257" r:id="R00f47d630dd64d93"/>
    <p:sldId xmlns:r="http://schemas.openxmlformats.org/officeDocument/2006/relationships" id="258" r:id="Ra0358d6886644835"/>
    <p:sldId xmlns:r="http://schemas.openxmlformats.org/officeDocument/2006/relationships" id="259" r:id="R92cade6b88ca4889"/>
    <p:sldId xmlns:r="http://schemas.openxmlformats.org/officeDocument/2006/relationships" id="260" r:id="Rf0a72c325661435d"/>
    <p:sldId xmlns:r="http://schemas.openxmlformats.org/officeDocument/2006/relationships" id="261" r:id="R7b365c9864bc43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fe2691380c4724" /><Relationship Type="http://schemas.openxmlformats.org/officeDocument/2006/relationships/slide" Target="/ppt/slides/slide1.xml" Id="Rf569e1891ec74290" /><Relationship Type="http://schemas.openxmlformats.org/officeDocument/2006/relationships/slide" Target="/ppt/slides/slide2.xml" Id="R00f47d630dd64d93" /><Relationship Type="http://schemas.openxmlformats.org/officeDocument/2006/relationships/slide" Target="/ppt/slides/slide3.xml" Id="Ra0358d6886644835" /><Relationship Type="http://schemas.openxmlformats.org/officeDocument/2006/relationships/slide" Target="/ppt/slides/slide4.xml" Id="R92cade6b88ca4889" /><Relationship Type="http://schemas.openxmlformats.org/officeDocument/2006/relationships/slide" Target="/ppt/slides/slide5.xml" Id="Rf0a72c325661435d" /><Relationship Type="http://schemas.openxmlformats.org/officeDocument/2006/relationships/slide" Target="/ppt/slides/slide6.xml" Id="R7b365c9864bc43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e6910802d242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959e0016140b8" /><Relationship Type="http://schemas.openxmlformats.org/officeDocument/2006/relationships/theme" Target="/ppt/slideMasters/theme/theme1.xml" Id="R294e996041a84b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6959e0016140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5d6a6a27449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7b4a476924e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7c8f3053b49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50dbdcde4d4f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54de3afdc45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c9ebc28c943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STORO BLIKKENSLAGERVERKSTED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STORO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STORO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STORO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STORO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STORO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Kakkelovnskroken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15 46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post@blikkenslager.no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www.blikkenslager.no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981 237 293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STORO BLIKKENSLAGERVERKSTED AS</a:t>
            </a:r>
          </a:p>
        </p:txBody>
      </p:sp>
    </p:spTree>
  </p:cSld>
  <p:clrMapOvr>
    <a:masterClrMapping xmlns:a="http://schemas.openxmlformats.org/drawingml/2006/main"/>
  </p:clrMapOvr>
</p:sld>
</file>