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869f70709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2b6d12da04e41"/>
  </p:sldMasterIdLst>
  <p:sldIdLst>
    <p:sldId xmlns:r="http://schemas.openxmlformats.org/officeDocument/2006/relationships" id="256" r:id="R9c0ae0367e0b44ad"/>
    <p:sldId xmlns:r="http://schemas.openxmlformats.org/officeDocument/2006/relationships" id="257" r:id="Reec7e0b5eea04228"/>
    <p:sldId xmlns:r="http://schemas.openxmlformats.org/officeDocument/2006/relationships" id="258" r:id="R2ef7ba409cd342f0"/>
    <p:sldId xmlns:r="http://schemas.openxmlformats.org/officeDocument/2006/relationships" id="259" r:id="Rea33bad0b6824738"/>
    <p:sldId xmlns:r="http://schemas.openxmlformats.org/officeDocument/2006/relationships" id="260" r:id="Rd975fffb1b694b59"/>
    <p:sldId xmlns:r="http://schemas.openxmlformats.org/officeDocument/2006/relationships" id="261" r:id="R216fbd04d4824674"/>
    <p:sldId xmlns:r="http://schemas.openxmlformats.org/officeDocument/2006/relationships" id="262" r:id="Rbb06eb43355a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2b6d12da04e41" /><Relationship Type="http://schemas.openxmlformats.org/officeDocument/2006/relationships/slide" Target="/ppt/slides/slide1.xml" Id="R9c0ae0367e0b44ad" /><Relationship Type="http://schemas.openxmlformats.org/officeDocument/2006/relationships/slide" Target="/ppt/slides/slide2.xml" Id="Reec7e0b5eea04228" /><Relationship Type="http://schemas.openxmlformats.org/officeDocument/2006/relationships/slide" Target="/ppt/slides/slide3.xml" Id="R2ef7ba409cd342f0" /><Relationship Type="http://schemas.openxmlformats.org/officeDocument/2006/relationships/slide" Target="/ppt/slides/slide4.xml" Id="Rea33bad0b6824738" /><Relationship Type="http://schemas.openxmlformats.org/officeDocument/2006/relationships/slide" Target="/ppt/slides/slide5.xml" Id="Rd975fffb1b694b59" /><Relationship Type="http://schemas.openxmlformats.org/officeDocument/2006/relationships/slide" Target="/ppt/slides/slide6.xml" Id="R216fbd04d4824674" /><Relationship Type="http://schemas.openxmlformats.org/officeDocument/2006/relationships/slide" Target="/ppt/slides/slide7.xml" Id="Rbb06eb43355a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5a217cb92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88310b69844a6" /><Relationship Type="http://schemas.openxmlformats.org/officeDocument/2006/relationships/theme" Target="/ppt/slideMasters/theme/theme1.xml" Id="R0e928384fcbc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88310b698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7775c9b20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2ed177c341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f33fd9f2a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294694e844e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d9b88ec245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045d76ca5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7a658e719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