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33264a7d542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3416be531441f9"/>
  </p:sldMasterIdLst>
  <p:sldIdLst>
    <p:sldId xmlns:r="http://schemas.openxmlformats.org/officeDocument/2006/relationships" id="256" r:id="R88c6b006996a45a4"/>
    <p:sldId xmlns:r="http://schemas.openxmlformats.org/officeDocument/2006/relationships" id="257" r:id="R60eccd3ec43a4054"/>
    <p:sldId xmlns:r="http://schemas.openxmlformats.org/officeDocument/2006/relationships" id="258" r:id="R4ff0c6035d9740a2"/>
    <p:sldId xmlns:r="http://schemas.openxmlformats.org/officeDocument/2006/relationships" id="259" r:id="R8976c5b948c347b8"/>
    <p:sldId xmlns:r="http://schemas.openxmlformats.org/officeDocument/2006/relationships" id="260" r:id="R32a4b3093efc4425"/>
    <p:sldId xmlns:r="http://schemas.openxmlformats.org/officeDocument/2006/relationships" id="261" r:id="Rf759b407e34944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416be531441f9" /><Relationship Type="http://schemas.openxmlformats.org/officeDocument/2006/relationships/slide" Target="/ppt/slides/slide1.xml" Id="R88c6b006996a45a4" /><Relationship Type="http://schemas.openxmlformats.org/officeDocument/2006/relationships/slide" Target="/ppt/slides/slide2.xml" Id="R60eccd3ec43a4054" /><Relationship Type="http://schemas.openxmlformats.org/officeDocument/2006/relationships/slide" Target="/ppt/slides/slide3.xml" Id="R4ff0c6035d9740a2" /><Relationship Type="http://schemas.openxmlformats.org/officeDocument/2006/relationships/slide" Target="/ppt/slides/slide4.xml" Id="R8976c5b948c347b8" /><Relationship Type="http://schemas.openxmlformats.org/officeDocument/2006/relationships/slide" Target="/ppt/slides/slide5.xml" Id="R32a4b3093efc4425" /><Relationship Type="http://schemas.openxmlformats.org/officeDocument/2006/relationships/slide" Target="/ppt/slides/slide6.xml" Id="Rf759b407e34944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caf126db244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78233421e4afa" /><Relationship Type="http://schemas.openxmlformats.org/officeDocument/2006/relationships/theme" Target="/ppt/slideMasters/theme/theme1.xml" Id="Ra04e392cb95d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d78233421e4a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3d09f9452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01c3e0e5c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003b617a7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3eaf77b03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a99c6d36348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d38815f50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