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e57ce9e4bd40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652f0bf12c4ea1"/>
  </p:sldMasterIdLst>
  <p:sldIdLst>
    <p:sldId xmlns:r="http://schemas.openxmlformats.org/officeDocument/2006/relationships" id="256" r:id="R599d62fedf574ff1"/>
    <p:sldId xmlns:r="http://schemas.openxmlformats.org/officeDocument/2006/relationships" id="257" r:id="R81ba2ba3c9e14ae3"/>
    <p:sldId xmlns:r="http://schemas.openxmlformats.org/officeDocument/2006/relationships" id="258" r:id="Rf8fac85ccdfc465b"/>
    <p:sldId xmlns:r="http://schemas.openxmlformats.org/officeDocument/2006/relationships" id="259" r:id="R46bef3282d9d42cd"/>
    <p:sldId xmlns:r="http://schemas.openxmlformats.org/officeDocument/2006/relationships" id="260" r:id="R6b37376476364384"/>
    <p:sldId xmlns:r="http://schemas.openxmlformats.org/officeDocument/2006/relationships" id="261" r:id="R089519a2f4064e90"/>
    <p:sldId xmlns:r="http://schemas.openxmlformats.org/officeDocument/2006/relationships" id="262" r:id="R9e998af5ca1a4e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52f0bf12c4ea1" /><Relationship Type="http://schemas.openxmlformats.org/officeDocument/2006/relationships/slide" Target="/ppt/slides/slide1.xml" Id="R599d62fedf574ff1" /><Relationship Type="http://schemas.openxmlformats.org/officeDocument/2006/relationships/slide" Target="/ppt/slides/slide2.xml" Id="R81ba2ba3c9e14ae3" /><Relationship Type="http://schemas.openxmlformats.org/officeDocument/2006/relationships/slide" Target="/ppt/slides/slide3.xml" Id="Rf8fac85ccdfc465b" /><Relationship Type="http://schemas.openxmlformats.org/officeDocument/2006/relationships/slide" Target="/ppt/slides/slide4.xml" Id="R46bef3282d9d42cd" /><Relationship Type="http://schemas.openxmlformats.org/officeDocument/2006/relationships/slide" Target="/ppt/slides/slide5.xml" Id="R6b37376476364384" /><Relationship Type="http://schemas.openxmlformats.org/officeDocument/2006/relationships/slide" Target="/ppt/slides/slide6.xml" Id="R089519a2f4064e90" /><Relationship Type="http://schemas.openxmlformats.org/officeDocument/2006/relationships/slide" Target="/ppt/slides/slide7.xml" Id="R9e998af5ca1a4e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8018cd1d84b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5c881c9f54d11" /><Relationship Type="http://schemas.openxmlformats.org/officeDocument/2006/relationships/theme" Target="/ppt/slideMasters/theme/theme1.xml" Id="Rb9ef177184cb4d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5c881c9f54d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edfe52de94d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e2e1297214e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b67852dda45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fe90950f04e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ea6089cdc40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599d9509040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26cc5e74942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