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d3c8cd708f42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69e8c836e74b01"/>
  </p:sldMasterIdLst>
  <p:sldIdLst>
    <p:sldId xmlns:r="http://schemas.openxmlformats.org/officeDocument/2006/relationships" id="256" r:id="R28e6af40ebd44e6b"/>
    <p:sldId xmlns:r="http://schemas.openxmlformats.org/officeDocument/2006/relationships" id="257" r:id="R011396f34f5a46f7"/>
    <p:sldId xmlns:r="http://schemas.openxmlformats.org/officeDocument/2006/relationships" id="258" r:id="Rbfc890928e454a51"/>
    <p:sldId xmlns:r="http://schemas.openxmlformats.org/officeDocument/2006/relationships" id="259" r:id="R45d4724ded5a4e2a"/>
    <p:sldId xmlns:r="http://schemas.openxmlformats.org/officeDocument/2006/relationships" id="260" r:id="R218753ae0d4b482e"/>
    <p:sldId xmlns:r="http://schemas.openxmlformats.org/officeDocument/2006/relationships" id="261" r:id="R9d91368b77d344f3"/>
    <p:sldId xmlns:r="http://schemas.openxmlformats.org/officeDocument/2006/relationships" id="262" r:id="R88e0158629f34e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69e8c836e74b01" /><Relationship Type="http://schemas.openxmlformats.org/officeDocument/2006/relationships/slide" Target="/ppt/slides/slide1.xml" Id="R28e6af40ebd44e6b" /><Relationship Type="http://schemas.openxmlformats.org/officeDocument/2006/relationships/slide" Target="/ppt/slides/slide2.xml" Id="R011396f34f5a46f7" /><Relationship Type="http://schemas.openxmlformats.org/officeDocument/2006/relationships/slide" Target="/ppt/slides/slide3.xml" Id="Rbfc890928e454a51" /><Relationship Type="http://schemas.openxmlformats.org/officeDocument/2006/relationships/slide" Target="/ppt/slides/slide4.xml" Id="R45d4724ded5a4e2a" /><Relationship Type="http://schemas.openxmlformats.org/officeDocument/2006/relationships/slide" Target="/ppt/slides/slide5.xml" Id="R218753ae0d4b482e" /><Relationship Type="http://schemas.openxmlformats.org/officeDocument/2006/relationships/slide" Target="/ppt/slides/slide6.xml" Id="R9d91368b77d344f3" /><Relationship Type="http://schemas.openxmlformats.org/officeDocument/2006/relationships/slide" Target="/ppt/slides/slide7.xml" Id="R88e0158629f34e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02760ce3c446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3afa1291e43fb" /><Relationship Type="http://schemas.openxmlformats.org/officeDocument/2006/relationships/theme" Target="/ppt/slideMasters/theme/theme1.xml" Id="Rfaa83c67ed9741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83afa1291e43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333e4cf1340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447e078da4c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9522fffc641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f8e48fc0341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116dc1f7c64c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cf2eeaa77c42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1f490bbcb44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ROLF OG RONNY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 OG RONNY MASKIN AS ble etablert [år] og holder til i Ljørdalen.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316 115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−155 149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−151 857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1 740 562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3 600 942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HOLMSTRØM ROLF INGE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LANS RONNY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Støavegen 131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2425 Ljørdalen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45 55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981 439 821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