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28c4989de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18e1c68263442b"/>
  </p:sldMasterIdLst>
  <p:sldIdLst>
    <p:sldId xmlns:r="http://schemas.openxmlformats.org/officeDocument/2006/relationships" id="256" r:id="Rbc7d82576069484b"/>
    <p:sldId xmlns:r="http://schemas.openxmlformats.org/officeDocument/2006/relationships" id="257" r:id="R7f7f590a92c04dda"/>
    <p:sldId xmlns:r="http://schemas.openxmlformats.org/officeDocument/2006/relationships" id="258" r:id="R80f3ba64bdeb4c2f"/>
    <p:sldId xmlns:r="http://schemas.openxmlformats.org/officeDocument/2006/relationships" id="259" r:id="R00a17b0faebb41d2"/>
    <p:sldId xmlns:r="http://schemas.openxmlformats.org/officeDocument/2006/relationships" id="260" r:id="R062365f2249741e3"/>
    <p:sldId xmlns:r="http://schemas.openxmlformats.org/officeDocument/2006/relationships" id="261" r:id="R2a2f6a93f3fe4849"/>
    <p:sldId xmlns:r="http://schemas.openxmlformats.org/officeDocument/2006/relationships" id="262" r:id="Rb850ff901223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18e1c68263442b" /><Relationship Type="http://schemas.openxmlformats.org/officeDocument/2006/relationships/slide" Target="/ppt/slides/slide1.xml" Id="Rbc7d82576069484b" /><Relationship Type="http://schemas.openxmlformats.org/officeDocument/2006/relationships/slide" Target="/ppt/slides/slide2.xml" Id="R7f7f590a92c04dda" /><Relationship Type="http://schemas.openxmlformats.org/officeDocument/2006/relationships/slide" Target="/ppt/slides/slide3.xml" Id="R80f3ba64bdeb4c2f" /><Relationship Type="http://schemas.openxmlformats.org/officeDocument/2006/relationships/slide" Target="/ppt/slides/slide4.xml" Id="R00a17b0faebb41d2" /><Relationship Type="http://schemas.openxmlformats.org/officeDocument/2006/relationships/slide" Target="/ppt/slides/slide5.xml" Id="R062365f2249741e3" /><Relationship Type="http://schemas.openxmlformats.org/officeDocument/2006/relationships/slide" Target="/ppt/slides/slide6.xml" Id="R2a2f6a93f3fe4849" /><Relationship Type="http://schemas.openxmlformats.org/officeDocument/2006/relationships/slide" Target="/ppt/slides/slide7.xml" Id="Rb850ff901223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beaeeee62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d6586d3cd4684" /><Relationship Type="http://schemas.openxmlformats.org/officeDocument/2006/relationships/theme" Target="/ppt/slideMasters/theme/theme1.xml" Id="R3ead690f1f95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ed6586d3cd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e6c9c0d3c4c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bf3ce2277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9855da16745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45352cd2a4f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9e085e5884f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b1b89a522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be9104a3e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