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c2da1a0c03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066b6802684fa3"/>
  </p:sldMasterIdLst>
  <p:sldIdLst>
    <p:sldId xmlns:r="http://schemas.openxmlformats.org/officeDocument/2006/relationships" id="256" r:id="R978d887d847349ba"/>
    <p:sldId xmlns:r="http://schemas.openxmlformats.org/officeDocument/2006/relationships" id="257" r:id="R522e9e1e2b7846d9"/>
    <p:sldId xmlns:r="http://schemas.openxmlformats.org/officeDocument/2006/relationships" id="258" r:id="Re54913341e0b49ab"/>
    <p:sldId xmlns:r="http://schemas.openxmlformats.org/officeDocument/2006/relationships" id="259" r:id="R64c3f4cbdbf44163"/>
    <p:sldId xmlns:r="http://schemas.openxmlformats.org/officeDocument/2006/relationships" id="260" r:id="Rfa227116f1214706"/>
    <p:sldId xmlns:r="http://schemas.openxmlformats.org/officeDocument/2006/relationships" id="261" r:id="R034ea0ef4c8e40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066b6802684fa3" /><Relationship Type="http://schemas.openxmlformats.org/officeDocument/2006/relationships/slide" Target="/ppt/slides/slide1.xml" Id="R978d887d847349ba" /><Relationship Type="http://schemas.openxmlformats.org/officeDocument/2006/relationships/slide" Target="/ppt/slides/slide2.xml" Id="R522e9e1e2b7846d9" /><Relationship Type="http://schemas.openxmlformats.org/officeDocument/2006/relationships/slide" Target="/ppt/slides/slide3.xml" Id="Re54913341e0b49ab" /><Relationship Type="http://schemas.openxmlformats.org/officeDocument/2006/relationships/slide" Target="/ppt/slides/slide4.xml" Id="R64c3f4cbdbf44163" /><Relationship Type="http://schemas.openxmlformats.org/officeDocument/2006/relationships/slide" Target="/ppt/slides/slide5.xml" Id="Rfa227116f1214706" /><Relationship Type="http://schemas.openxmlformats.org/officeDocument/2006/relationships/slide" Target="/ppt/slides/slide6.xml" Id="R034ea0ef4c8e40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4e22cab144d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4dd10f82c45c1" /><Relationship Type="http://schemas.openxmlformats.org/officeDocument/2006/relationships/theme" Target="/ppt/slideMasters/theme/theme1.xml" Id="Ra07a0345c182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4dd10f82c45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19de5b50b41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a75b9d1b748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ca8568eeb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dbb8099a3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7dcd334f844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bdf12386c43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CARE OF CONCEPTS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2 462 051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