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07f21a3fe147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ed440293fb4d72"/>
  </p:sldMasterIdLst>
  <p:sldIdLst>
    <p:sldId xmlns:r="http://schemas.openxmlformats.org/officeDocument/2006/relationships" id="256" r:id="R56866a9fb8e04c7e"/>
    <p:sldId xmlns:r="http://schemas.openxmlformats.org/officeDocument/2006/relationships" id="257" r:id="R58a5f59d1280472a"/>
    <p:sldId xmlns:r="http://schemas.openxmlformats.org/officeDocument/2006/relationships" id="258" r:id="R036478be3ab145db"/>
    <p:sldId xmlns:r="http://schemas.openxmlformats.org/officeDocument/2006/relationships" id="259" r:id="R5c4cb22269254682"/>
    <p:sldId xmlns:r="http://schemas.openxmlformats.org/officeDocument/2006/relationships" id="260" r:id="Rd39f912340ca49d4"/>
    <p:sldId xmlns:r="http://schemas.openxmlformats.org/officeDocument/2006/relationships" id="261" r:id="R8febe87eb246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ed440293fb4d72" /><Relationship Type="http://schemas.openxmlformats.org/officeDocument/2006/relationships/slide" Target="/ppt/slides/slide1.xml" Id="R56866a9fb8e04c7e" /><Relationship Type="http://schemas.openxmlformats.org/officeDocument/2006/relationships/slide" Target="/ppt/slides/slide2.xml" Id="R58a5f59d1280472a" /><Relationship Type="http://schemas.openxmlformats.org/officeDocument/2006/relationships/slide" Target="/ppt/slides/slide3.xml" Id="R036478be3ab145db" /><Relationship Type="http://schemas.openxmlformats.org/officeDocument/2006/relationships/slide" Target="/ppt/slides/slide4.xml" Id="R5c4cb22269254682" /><Relationship Type="http://schemas.openxmlformats.org/officeDocument/2006/relationships/slide" Target="/ppt/slides/slide5.xml" Id="Rd39f912340ca49d4" /><Relationship Type="http://schemas.openxmlformats.org/officeDocument/2006/relationships/slide" Target="/ppt/slides/slide6.xml" Id="R8febe87eb246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5bd450c2c47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a24cb3ebf4396" /><Relationship Type="http://schemas.openxmlformats.org/officeDocument/2006/relationships/theme" Target="/ppt/slideMasters/theme/theme1.xml" Id="R9cf1e99164e5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8a24cb3ebf43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ab96d2ee046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72f41ce78a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0a2e79a26545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977e003dd48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1dbafd47848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c6c34c6dd34b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