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7a0d0fc26645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eac1ba6bab45fa"/>
  </p:sldMasterIdLst>
  <p:sldIdLst>
    <p:sldId xmlns:r="http://schemas.openxmlformats.org/officeDocument/2006/relationships" id="256" r:id="Rbba229f4aa3e4928"/>
    <p:sldId xmlns:r="http://schemas.openxmlformats.org/officeDocument/2006/relationships" id="257" r:id="Rf3c972c9d8a84910"/>
    <p:sldId xmlns:r="http://schemas.openxmlformats.org/officeDocument/2006/relationships" id="258" r:id="Rcedd853989c0460e"/>
    <p:sldId xmlns:r="http://schemas.openxmlformats.org/officeDocument/2006/relationships" id="259" r:id="R8cbb73c0a79448de"/>
    <p:sldId xmlns:r="http://schemas.openxmlformats.org/officeDocument/2006/relationships" id="260" r:id="R63cfa5e418a649a9"/>
    <p:sldId xmlns:r="http://schemas.openxmlformats.org/officeDocument/2006/relationships" id="261" r:id="Rbbc6152a76dc46b6"/>
    <p:sldId xmlns:r="http://schemas.openxmlformats.org/officeDocument/2006/relationships" id="262" r:id="R446f7a370d3e45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eac1ba6bab45fa" /><Relationship Type="http://schemas.openxmlformats.org/officeDocument/2006/relationships/slide" Target="/ppt/slides/slide1.xml" Id="Rbba229f4aa3e4928" /><Relationship Type="http://schemas.openxmlformats.org/officeDocument/2006/relationships/slide" Target="/ppt/slides/slide2.xml" Id="Rf3c972c9d8a84910" /><Relationship Type="http://schemas.openxmlformats.org/officeDocument/2006/relationships/slide" Target="/ppt/slides/slide3.xml" Id="Rcedd853989c0460e" /><Relationship Type="http://schemas.openxmlformats.org/officeDocument/2006/relationships/slide" Target="/ppt/slides/slide4.xml" Id="R8cbb73c0a79448de" /><Relationship Type="http://schemas.openxmlformats.org/officeDocument/2006/relationships/slide" Target="/ppt/slides/slide5.xml" Id="R63cfa5e418a649a9" /><Relationship Type="http://schemas.openxmlformats.org/officeDocument/2006/relationships/slide" Target="/ppt/slides/slide6.xml" Id="Rbbc6152a76dc46b6" /><Relationship Type="http://schemas.openxmlformats.org/officeDocument/2006/relationships/slide" Target="/ppt/slides/slide7.xml" Id="R446f7a370d3e45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1fac8d8d5c4e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9c66894f4147d1" /><Relationship Type="http://schemas.openxmlformats.org/officeDocument/2006/relationships/theme" Target="/ppt/slideMasters/theme/theme1.xml" Id="Rde60ffb51d674f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9c66894f4147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c1fad64df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788da289f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f2e52f20245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13b9a4a3d43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81b3537a51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84e3b4f564b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9a1ffce9ed4eb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99 266 866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2 733 804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1 977 332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29 699 683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CASK OWNERS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Bygdøy allé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mail@casknorway.no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981 531 795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CASK AS</a:t>
            </a:r>
          </a:p>
        </p:txBody>
      </p:sp>
    </p:spTree>
  </p:cSld>
  <p:clrMapOvr>
    <a:masterClrMapping xmlns:a="http://schemas.openxmlformats.org/drawingml/2006/main"/>
  </p:clrMapOvr>
</p:sld>
</file>