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7fbd8c5bc47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854af1a16146ef"/>
  </p:sldMasterIdLst>
  <p:sldIdLst>
    <p:sldId xmlns:r="http://schemas.openxmlformats.org/officeDocument/2006/relationships" id="256" r:id="R9560347f3d564f4c"/>
    <p:sldId xmlns:r="http://schemas.openxmlformats.org/officeDocument/2006/relationships" id="257" r:id="R617bfa70c1e34f22"/>
    <p:sldId xmlns:r="http://schemas.openxmlformats.org/officeDocument/2006/relationships" id="258" r:id="R8d245fba25254e67"/>
    <p:sldId xmlns:r="http://schemas.openxmlformats.org/officeDocument/2006/relationships" id="259" r:id="R45ebff6c20b448a7"/>
    <p:sldId xmlns:r="http://schemas.openxmlformats.org/officeDocument/2006/relationships" id="260" r:id="R40bd3005a5bf4d24"/>
    <p:sldId xmlns:r="http://schemas.openxmlformats.org/officeDocument/2006/relationships" id="261" r:id="R38280e5d61434921"/>
    <p:sldId xmlns:r="http://schemas.openxmlformats.org/officeDocument/2006/relationships" id="262" r:id="Rd8cc3c37e94f47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854af1a16146ef" /><Relationship Type="http://schemas.openxmlformats.org/officeDocument/2006/relationships/slide" Target="/ppt/slides/slide1.xml" Id="R9560347f3d564f4c" /><Relationship Type="http://schemas.openxmlformats.org/officeDocument/2006/relationships/slide" Target="/ppt/slides/slide2.xml" Id="R617bfa70c1e34f22" /><Relationship Type="http://schemas.openxmlformats.org/officeDocument/2006/relationships/slide" Target="/ppt/slides/slide3.xml" Id="R8d245fba25254e67" /><Relationship Type="http://schemas.openxmlformats.org/officeDocument/2006/relationships/slide" Target="/ppt/slides/slide4.xml" Id="R45ebff6c20b448a7" /><Relationship Type="http://schemas.openxmlformats.org/officeDocument/2006/relationships/slide" Target="/ppt/slides/slide5.xml" Id="R40bd3005a5bf4d24" /><Relationship Type="http://schemas.openxmlformats.org/officeDocument/2006/relationships/slide" Target="/ppt/slides/slide6.xml" Id="R38280e5d61434921" /><Relationship Type="http://schemas.openxmlformats.org/officeDocument/2006/relationships/slide" Target="/ppt/slides/slide7.xml" Id="Rd8cc3c37e94f47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194f57ddd4d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73dfed7b04a92" /><Relationship Type="http://schemas.openxmlformats.org/officeDocument/2006/relationships/theme" Target="/ppt/slideMasters/theme/theme1.xml" Id="R0d9258ed9f7a4b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d73dfed7b04a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5cc2ea20f4c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09616f56749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a8bbf5f5c42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c1d13880e41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d027c8ccf45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fab618de548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c0396eea847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