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1f9bdcb7b241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ab59539a9f4663"/>
  </p:sldMasterIdLst>
  <p:sldIdLst>
    <p:sldId xmlns:r="http://schemas.openxmlformats.org/officeDocument/2006/relationships" id="256" r:id="Ra9462052cec64869"/>
    <p:sldId xmlns:r="http://schemas.openxmlformats.org/officeDocument/2006/relationships" id="257" r:id="R6f5ac3b9fce04e5e"/>
    <p:sldId xmlns:r="http://schemas.openxmlformats.org/officeDocument/2006/relationships" id="258" r:id="R4f67e59b1c384f7a"/>
    <p:sldId xmlns:r="http://schemas.openxmlformats.org/officeDocument/2006/relationships" id="259" r:id="Rd747e0e9355e4885"/>
    <p:sldId xmlns:r="http://schemas.openxmlformats.org/officeDocument/2006/relationships" id="260" r:id="R11657f16fd5e4f1b"/>
    <p:sldId xmlns:r="http://schemas.openxmlformats.org/officeDocument/2006/relationships" id="261" r:id="R7852d84c5c31430e"/>
    <p:sldId xmlns:r="http://schemas.openxmlformats.org/officeDocument/2006/relationships" id="262" r:id="R39bbba1246424f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ab59539a9f4663" /><Relationship Type="http://schemas.openxmlformats.org/officeDocument/2006/relationships/slide" Target="/ppt/slides/slide1.xml" Id="Ra9462052cec64869" /><Relationship Type="http://schemas.openxmlformats.org/officeDocument/2006/relationships/slide" Target="/ppt/slides/slide2.xml" Id="R6f5ac3b9fce04e5e" /><Relationship Type="http://schemas.openxmlformats.org/officeDocument/2006/relationships/slide" Target="/ppt/slides/slide3.xml" Id="R4f67e59b1c384f7a" /><Relationship Type="http://schemas.openxmlformats.org/officeDocument/2006/relationships/slide" Target="/ppt/slides/slide4.xml" Id="Rd747e0e9355e4885" /><Relationship Type="http://schemas.openxmlformats.org/officeDocument/2006/relationships/slide" Target="/ppt/slides/slide5.xml" Id="R11657f16fd5e4f1b" /><Relationship Type="http://schemas.openxmlformats.org/officeDocument/2006/relationships/slide" Target="/ppt/slides/slide6.xml" Id="R7852d84c5c31430e" /><Relationship Type="http://schemas.openxmlformats.org/officeDocument/2006/relationships/slide" Target="/ppt/slides/slide7.xml" Id="R39bbba1246424f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cd1bb4d88640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78d71198c4f5d" /><Relationship Type="http://schemas.openxmlformats.org/officeDocument/2006/relationships/theme" Target="/ppt/slideMasters/theme/theme1.xml" Id="Rb65250f6779847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e78d71198c4f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315929fc64f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3cea5cbf443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2377453c14e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00d1dff2049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e71b05e0944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c1348adea44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c595e97c345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MAKROTEK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MAKROTEK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3 295 882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3 328 150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Vassbrekkevegen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981 620 003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MAKROTEK AS</a:t>
            </a:r>
          </a:p>
        </p:txBody>
      </p:sp>
    </p:spTree>
  </p:cSld>
  <p:clrMapOvr>
    <a:masterClrMapping xmlns:a="http://schemas.openxmlformats.org/drawingml/2006/main"/>
  </p:clrMapOvr>
</p:sld>
</file>