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5c1735d83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ec897f0a094798"/>
  </p:sldMasterIdLst>
  <p:sldIdLst>
    <p:sldId xmlns:r="http://schemas.openxmlformats.org/officeDocument/2006/relationships" id="256" r:id="R64f9d5a6a54f4230"/>
    <p:sldId xmlns:r="http://schemas.openxmlformats.org/officeDocument/2006/relationships" id="257" r:id="R3bc8d638da2547b5"/>
    <p:sldId xmlns:r="http://schemas.openxmlformats.org/officeDocument/2006/relationships" id="258" r:id="Rc2968abba038400a"/>
    <p:sldId xmlns:r="http://schemas.openxmlformats.org/officeDocument/2006/relationships" id="259" r:id="R353d6d28c84a4639"/>
    <p:sldId xmlns:r="http://schemas.openxmlformats.org/officeDocument/2006/relationships" id="260" r:id="Rfcd696f83ba7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c897f0a094798" /><Relationship Type="http://schemas.openxmlformats.org/officeDocument/2006/relationships/slide" Target="/ppt/slides/slide1.xml" Id="R64f9d5a6a54f4230" /><Relationship Type="http://schemas.openxmlformats.org/officeDocument/2006/relationships/slide" Target="/ppt/slides/slide2.xml" Id="R3bc8d638da2547b5" /><Relationship Type="http://schemas.openxmlformats.org/officeDocument/2006/relationships/slide" Target="/ppt/slides/slide3.xml" Id="Rc2968abba038400a" /><Relationship Type="http://schemas.openxmlformats.org/officeDocument/2006/relationships/slide" Target="/ppt/slides/slide4.xml" Id="R353d6d28c84a4639" /><Relationship Type="http://schemas.openxmlformats.org/officeDocument/2006/relationships/slide" Target="/ppt/slides/slide5.xml" Id="Rfcd696f83ba7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a957cf62048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7958d7a66472e" /><Relationship Type="http://schemas.openxmlformats.org/officeDocument/2006/relationships/theme" Target="/ppt/slideMasters/theme/theme1.xml" Id="R1434b6258895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7958d7a66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ab0bc9c9f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401b76b7c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62db6f16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aa6d0191c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6d624119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BETAS AS</a:t>
            </a:r>
          </a:p>
        </p:txBody>
      </p:sp>
    </p:spTree>
  </p:cSld>
  <p:clrMapOvr>
    <a:masterClrMapping xmlns:a="http://schemas.openxmlformats.org/drawingml/2006/main"/>
  </p:clrMapOvr>
</p:sld>
</file>