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ce062aa76c45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546b5fc2a641c2"/>
  </p:sldMasterIdLst>
  <p:sldIdLst>
    <p:sldId xmlns:r="http://schemas.openxmlformats.org/officeDocument/2006/relationships" id="256" r:id="R2b7d8fa9ef5c4c64"/>
    <p:sldId xmlns:r="http://schemas.openxmlformats.org/officeDocument/2006/relationships" id="257" r:id="R2f7dec208dfa426c"/>
    <p:sldId xmlns:r="http://schemas.openxmlformats.org/officeDocument/2006/relationships" id="258" r:id="Rba58cdb2d6e64c04"/>
    <p:sldId xmlns:r="http://schemas.openxmlformats.org/officeDocument/2006/relationships" id="259" r:id="Rb8adde0f287a4c7f"/>
    <p:sldId xmlns:r="http://schemas.openxmlformats.org/officeDocument/2006/relationships" id="260" r:id="R325bf91a68874545"/>
    <p:sldId xmlns:r="http://schemas.openxmlformats.org/officeDocument/2006/relationships" id="261" r:id="R76b55083a9ec490a"/>
    <p:sldId xmlns:r="http://schemas.openxmlformats.org/officeDocument/2006/relationships" id="262" r:id="R4a1ffd59af5641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46b5fc2a641c2" /><Relationship Type="http://schemas.openxmlformats.org/officeDocument/2006/relationships/slide" Target="/ppt/slides/slide1.xml" Id="R2b7d8fa9ef5c4c64" /><Relationship Type="http://schemas.openxmlformats.org/officeDocument/2006/relationships/slide" Target="/ppt/slides/slide2.xml" Id="R2f7dec208dfa426c" /><Relationship Type="http://schemas.openxmlformats.org/officeDocument/2006/relationships/slide" Target="/ppt/slides/slide3.xml" Id="Rba58cdb2d6e64c04" /><Relationship Type="http://schemas.openxmlformats.org/officeDocument/2006/relationships/slide" Target="/ppt/slides/slide4.xml" Id="Rb8adde0f287a4c7f" /><Relationship Type="http://schemas.openxmlformats.org/officeDocument/2006/relationships/slide" Target="/ppt/slides/slide5.xml" Id="R325bf91a68874545" /><Relationship Type="http://schemas.openxmlformats.org/officeDocument/2006/relationships/slide" Target="/ppt/slides/slide6.xml" Id="R76b55083a9ec490a" /><Relationship Type="http://schemas.openxmlformats.org/officeDocument/2006/relationships/slide" Target="/ppt/slides/slide7.xml" Id="R4a1ffd59af5641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888de57695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b288b7d59408e" /><Relationship Type="http://schemas.openxmlformats.org/officeDocument/2006/relationships/theme" Target="/ppt/slideMasters/theme/theme1.xml" Id="Rdaa7b599e44b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b288b7d5940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d4c2d0f5a47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1916ee85748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cd179fce8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64ac091cd4e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c9c83c65b48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acf7fe12e4e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021e54dd84c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TELEMARK BYGG 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TELEMARK BYGG UTLEIE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34 819 492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170 967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11 990 592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20 707 458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LØBERG BORGAR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 DAG YNGVAR  –  25,2 %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 ODD ARILD  –  24,8 %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GAARDER LOYD-GEORG  –  24,8 %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Heddalsveien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3674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TELEMARK BYGG UTLEIE AS</a:t>
            </a:r>
          </a:p>
        </p:txBody>
      </p:sp>
    </p:spTree>
  </p:cSld>
  <p:clrMapOvr>
    <a:masterClrMapping xmlns:a="http://schemas.openxmlformats.org/drawingml/2006/main"/>
  </p:clrMapOvr>
</p:sld>
</file>