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6778dee62545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812a6248cd4e6d"/>
  </p:sldMasterIdLst>
  <p:sldIdLst>
    <p:sldId xmlns:r="http://schemas.openxmlformats.org/officeDocument/2006/relationships" id="256" r:id="R2a811f3906c74f32"/>
    <p:sldId xmlns:r="http://schemas.openxmlformats.org/officeDocument/2006/relationships" id="257" r:id="R2621cd5c25524e04"/>
    <p:sldId xmlns:r="http://schemas.openxmlformats.org/officeDocument/2006/relationships" id="258" r:id="Rd44a7f40f8474641"/>
    <p:sldId xmlns:r="http://schemas.openxmlformats.org/officeDocument/2006/relationships" id="259" r:id="R45ec19b12bd54ac5"/>
    <p:sldId xmlns:r="http://schemas.openxmlformats.org/officeDocument/2006/relationships" id="260" r:id="Rc879d182f21045d9"/>
    <p:sldId xmlns:r="http://schemas.openxmlformats.org/officeDocument/2006/relationships" id="261" r:id="R9c078af912b44b14"/>
    <p:sldId xmlns:r="http://schemas.openxmlformats.org/officeDocument/2006/relationships" id="262" r:id="Rdfe0309881254e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12a6248cd4e6d" /><Relationship Type="http://schemas.openxmlformats.org/officeDocument/2006/relationships/slide" Target="/ppt/slides/slide1.xml" Id="R2a811f3906c74f32" /><Relationship Type="http://schemas.openxmlformats.org/officeDocument/2006/relationships/slide" Target="/ppt/slides/slide2.xml" Id="R2621cd5c25524e04" /><Relationship Type="http://schemas.openxmlformats.org/officeDocument/2006/relationships/slide" Target="/ppt/slides/slide3.xml" Id="Rd44a7f40f8474641" /><Relationship Type="http://schemas.openxmlformats.org/officeDocument/2006/relationships/slide" Target="/ppt/slides/slide4.xml" Id="R45ec19b12bd54ac5" /><Relationship Type="http://schemas.openxmlformats.org/officeDocument/2006/relationships/slide" Target="/ppt/slides/slide5.xml" Id="Rc879d182f21045d9" /><Relationship Type="http://schemas.openxmlformats.org/officeDocument/2006/relationships/slide" Target="/ppt/slides/slide6.xml" Id="R9c078af912b44b14" /><Relationship Type="http://schemas.openxmlformats.org/officeDocument/2006/relationships/slide" Target="/ppt/slides/slide7.xml" Id="Rdfe0309881254e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3c9924f6a64d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0516f20de415b" /><Relationship Type="http://schemas.openxmlformats.org/officeDocument/2006/relationships/theme" Target="/ppt/slideMasters/theme/theme1.xml" Id="R21c1b00b2aa347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b0516f20de41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8ff2e34514b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6f2aeb6084e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a647b747044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1b70a695641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7c08326584a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e21c993bc48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4a1c021e24a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 HOLMEN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 HOLMEN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−389 690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888 469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8 810 297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18 982 422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TOM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Haugastølveien 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80 96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981 883 284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HOLMEN AS</a:t>
            </a:r>
          </a:p>
        </p:txBody>
      </p:sp>
    </p:spTree>
  </p:cSld>
  <p:clrMapOvr>
    <a:masterClrMapping xmlns:a="http://schemas.openxmlformats.org/drawingml/2006/main"/>
  </p:clrMapOvr>
</p:sld>
</file>