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eaf313465849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97c7ea157d4684"/>
  </p:sldMasterIdLst>
  <p:sldIdLst>
    <p:sldId xmlns:r="http://schemas.openxmlformats.org/officeDocument/2006/relationships" id="256" r:id="R168b5e710a844023"/>
    <p:sldId xmlns:r="http://schemas.openxmlformats.org/officeDocument/2006/relationships" id="257" r:id="Rba8fc505effa41ba"/>
    <p:sldId xmlns:r="http://schemas.openxmlformats.org/officeDocument/2006/relationships" id="258" r:id="Rd513d02c1b284dda"/>
    <p:sldId xmlns:r="http://schemas.openxmlformats.org/officeDocument/2006/relationships" id="259" r:id="R10ddc8dd90f24788"/>
    <p:sldId xmlns:r="http://schemas.openxmlformats.org/officeDocument/2006/relationships" id="260" r:id="R694378265228496f"/>
    <p:sldId xmlns:r="http://schemas.openxmlformats.org/officeDocument/2006/relationships" id="261" r:id="R1ea09c147ee44da7"/>
    <p:sldId xmlns:r="http://schemas.openxmlformats.org/officeDocument/2006/relationships" id="262" r:id="R99c6409ca58a43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97c7ea157d4684" /><Relationship Type="http://schemas.openxmlformats.org/officeDocument/2006/relationships/slide" Target="/ppt/slides/slide1.xml" Id="R168b5e710a844023" /><Relationship Type="http://schemas.openxmlformats.org/officeDocument/2006/relationships/slide" Target="/ppt/slides/slide2.xml" Id="Rba8fc505effa41ba" /><Relationship Type="http://schemas.openxmlformats.org/officeDocument/2006/relationships/slide" Target="/ppt/slides/slide3.xml" Id="Rd513d02c1b284dda" /><Relationship Type="http://schemas.openxmlformats.org/officeDocument/2006/relationships/slide" Target="/ppt/slides/slide4.xml" Id="R10ddc8dd90f24788" /><Relationship Type="http://schemas.openxmlformats.org/officeDocument/2006/relationships/slide" Target="/ppt/slides/slide5.xml" Id="R694378265228496f" /><Relationship Type="http://schemas.openxmlformats.org/officeDocument/2006/relationships/slide" Target="/ppt/slides/slide6.xml" Id="R1ea09c147ee44da7" /><Relationship Type="http://schemas.openxmlformats.org/officeDocument/2006/relationships/slide" Target="/ppt/slides/slide7.xml" Id="R99c6409ca58a43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48f9864d640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883cc0c144b50" /><Relationship Type="http://schemas.openxmlformats.org/officeDocument/2006/relationships/theme" Target="/ppt/slideMasters/theme/theme1.xml" Id="R55128100623047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b883cc0c144b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3f47c9ef04b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30ece10f142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5d1d9de5146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fd649bc9548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3877d731b49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acdad48cc41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c3322be9043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F1 FUNDS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F1 FUNDS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76 245 339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235 557 483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CITADELL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2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MUZIK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73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981 908 279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