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69acf199d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b6258be904173"/>
  </p:sldMasterIdLst>
  <p:sldIdLst>
    <p:sldId xmlns:r="http://schemas.openxmlformats.org/officeDocument/2006/relationships" id="256" r:id="R0ece880addf744d9"/>
    <p:sldId xmlns:r="http://schemas.openxmlformats.org/officeDocument/2006/relationships" id="257" r:id="Rd3f28fe182214716"/>
    <p:sldId xmlns:r="http://schemas.openxmlformats.org/officeDocument/2006/relationships" id="258" r:id="R0626a0a74e29485e"/>
    <p:sldId xmlns:r="http://schemas.openxmlformats.org/officeDocument/2006/relationships" id="259" r:id="Rdf0cab8952bd4b97"/>
    <p:sldId xmlns:r="http://schemas.openxmlformats.org/officeDocument/2006/relationships" id="260" r:id="Rd20565b878d1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b6258be904173" /><Relationship Type="http://schemas.openxmlformats.org/officeDocument/2006/relationships/slide" Target="/ppt/slides/slide1.xml" Id="R0ece880addf744d9" /><Relationship Type="http://schemas.openxmlformats.org/officeDocument/2006/relationships/slide" Target="/ppt/slides/slide2.xml" Id="Rd3f28fe182214716" /><Relationship Type="http://schemas.openxmlformats.org/officeDocument/2006/relationships/slide" Target="/ppt/slides/slide3.xml" Id="R0626a0a74e29485e" /><Relationship Type="http://schemas.openxmlformats.org/officeDocument/2006/relationships/slide" Target="/ppt/slides/slide4.xml" Id="Rdf0cab8952bd4b97" /><Relationship Type="http://schemas.openxmlformats.org/officeDocument/2006/relationships/slide" Target="/ppt/slides/slide5.xml" Id="Rd20565b878d1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005e15901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b45c69447425b" /><Relationship Type="http://schemas.openxmlformats.org/officeDocument/2006/relationships/theme" Target="/ppt/slideMasters/theme/theme1.xml" Id="Rdf971633c2fe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b45c69447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a62e4c3a5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b3c86690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f25f61195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86300ea96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94dc0e7b4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TELECOM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TELECOM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