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ef340817c04c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ccaee072d4225"/>
  </p:sldMasterIdLst>
  <p:sldIdLst>
    <p:sldId xmlns:r="http://schemas.openxmlformats.org/officeDocument/2006/relationships" id="256" r:id="R094f2648abfa4685"/>
    <p:sldId xmlns:r="http://schemas.openxmlformats.org/officeDocument/2006/relationships" id="257" r:id="R95a25ea3c1844627"/>
    <p:sldId xmlns:r="http://schemas.openxmlformats.org/officeDocument/2006/relationships" id="258" r:id="R076838e731ab4cc0"/>
    <p:sldId xmlns:r="http://schemas.openxmlformats.org/officeDocument/2006/relationships" id="259" r:id="R9b1869b004d34f43"/>
    <p:sldId xmlns:r="http://schemas.openxmlformats.org/officeDocument/2006/relationships" id="260" r:id="Rde39e37b65274589"/>
    <p:sldId xmlns:r="http://schemas.openxmlformats.org/officeDocument/2006/relationships" id="261" r:id="R49f38b4ad2b24091"/>
    <p:sldId xmlns:r="http://schemas.openxmlformats.org/officeDocument/2006/relationships" id="262" r:id="R72dafbb22a9c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ccaee072d4225" /><Relationship Type="http://schemas.openxmlformats.org/officeDocument/2006/relationships/slide" Target="/ppt/slides/slide1.xml" Id="R094f2648abfa4685" /><Relationship Type="http://schemas.openxmlformats.org/officeDocument/2006/relationships/slide" Target="/ppt/slides/slide2.xml" Id="R95a25ea3c1844627" /><Relationship Type="http://schemas.openxmlformats.org/officeDocument/2006/relationships/slide" Target="/ppt/slides/slide3.xml" Id="R076838e731ab4cc0" /><Relationship Type="http://schemas.openxmlformats.org/officeDocument/2006/relationships/slide" Target="/ppt/slides/slide4.xml" Id="R9b1869b004d34f43" /><Relationship Type="http://schemas.openxmlformats.org/officeDocument/2006/relationships/slide" Target="/ppt/slides/slide5.xml" Id="Rde39e37b65274589" /><Relationship Type="http://schemas.openxmlformats.org/officeDocument/2006/relationships/slide" Target="/ppt/slides/slide6.xml" Id="R49f38b4ad2b24091" /><Relationship Type="http://schemas.openxmlformats.org/officeDocument/2006/relationships/slide" Target="/ppt/slides/slide7.xml" Id="R72dafbb22a9c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e03a2f2d9f4a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caf07b6c640b2" /><Relationship Type="http://schemas.openxmlformats.org/officeDocument/2006/relationships/theme" Target="/ppt/slideMasters/theme/theme1.xml" Id="R5d7be9abcc3847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2caf07b6c640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655d0a80b4f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3f6427ff6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c971e61b6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a250c6b4a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384294ee4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7b41d601e47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3c9f51b5b4d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YDSTEBØ MANAGEMENT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MANAGEMENT CONSULTING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−273 897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23 164 430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23 174 582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Myklabergtunet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981 985 397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