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8ab7de05c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593947a26470c"/>
  </p:sldMasterIdLst>
  <p:sldIdLst>
    <p:sldId xmlns:r="http://schemas.openxmlformats.org/officeDocument/2006/relationships" id="256" r:id="R2a192ac3ff204617"/>
    <p:sldId xmlns:r="http://schemas.openxmlformats.org/officeDocument/2006/relationships" id="257" r:id="Rc25b690a3d2349d2"/>
    <p:sldId xmlns:r="http://schemas.openxmlformats.org/officeDocument/2006/relationships" id="258" r:id="R4383e3e406aa4171"/>
    <p:sldId xmlns:r="http://schemas.openxmlformats.org/officeDocument/2006/relationships" id="259" r:id="R7a1a74a0b75c4247"/>
    <p:sldId xmlns:r="http://schemas.openxmlformats.org/officeDocument/2006/relationships" id="260" r:id="Rfca6a9e5f9114619"/>
    <p:sldId xmlns:r="http://schemas.openxmlformats.org/officeDocument/2006/relationships" id="261" r:id="Rf023c1a22a6a4850"/>
    <p:sldId xmlns:r="http://schemas.openxmlformats.org/officeDocument/2006/relationships" id="262" r:id="R870c910fcba8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593947a26470c" /><Relationship Type="http://schemas.openxmlformats.org/officeDocument/2006/relationships/slide" Target="/ppt/slides/slide1.xml" Id="R2a192ac3ff204617" /><Relationship Type="http://schemas.openxmlformats.org/officeDocument/2006/relationships/slide" Target="/ppt/slides/slide2.xml" Id="Rc25b690a3d2349d2" /><Relationship Type="http://schemas.openxmlformats.org/officeDocument/2006/relationships/slide" Target="/ppt/slides/slide3.xml" Id="R4383e3e406aa4171" /><Relationship Type="http://schemas.openxmlformats.org/officeDocument/2006/relationships/slide" Target="/ppt/slides/slide4.xml" Id="R7a1a74a0b75c4247" /><Relationship Type="http://schemas.openxmlformats.org/officeDocument/2006/relationships/slide" Target="/ppt/slides/slide5.xml" Id="Rfca6a9e5f9114619" /><Relationship Type="http://schemas.openxmlformats.org/officeDocument/2006/relationships/slide" Target="/ppt/slides/slide6.xml" Id="Rf023c1a22a6a4850" /><Relationship Type="http://schemas.openxmlformats.org/officeDocument/2006/relationships/slide" Target="/ppt/slides/slide7.xml" Id="R870c910fcba8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caa1a34a34f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8cadf8a4b48a9" /><Relationship Type="http://schemas.openxmlformats.org/officeDocument/2006/relationships/theme" Target="/ppt/slideMasters/theme/theme1.xml" Id="R8696628219fd4a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8cadf8a4b48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e79abaf8f4b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353b44cad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ca889bcfa46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bebd76315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13967bada49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ffd29cfba47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ff0f97bc744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