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4d25b5ede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1552e18474aa6"/>
  </p:sldMasterIdLst>
  <p:sldIdLst>
    <p:sldId xmlns:r="http://schemas.openxmlformats.org/officeDocument/2006/relationships" id="256" r:id="R85a3a6d6db6c445c"/>
    <p:sldId xmlns:r="http://schemas.openxmlformats.org/officeDocument/2006/relationships" id="257" r:id="R3075f7ed988d4053"/>
    <p:sldId xmlns:r="http://schemas.openxmlformats.org/officeDocument/2006/relationships" id="258" r:id="R0b68db673ad14f9e"/>
    <p:sldId xmlns:r="http://schemas.openxmlformats.org/officeDocument/2006/relationships" id="259" r:id="Rcdb19de0aad94df4"/>
    <p:sldId xmlns:r="http://schemas.openxmlformats.org/officeDocument/2006/relationships" id="260" r:id="Rf3524eea99124850"/>
    <p:sldId xmlns:r="http://schemas.openxmlformats.org/officeDocument/2006/relationships" id="261" r:id="R686c110d06654e28"/>
    <p:sldId xmlns:r="http://schemas.openxmlformats.org/officeDocument/2006/relationships" id="262" r:id="Re202aaa505c2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1552e18474aa6" /><Relationship Type="http://schemas.openxmlformats.org/officeDocument/2006/relationships/slide" Target="/ppt/slides/slide1.xml" Id="R85a3a6d6db6c445c" /><Relationship Type="http://schemas.openxmlformats.org/officeDocument/2006/relationships/slide" Target="/ppt/slides/slide2.xml" Id="R3075f7ed988d4053" /><Relationship Type="http://schemas.openxmlformats.org/officeDocument/2006/relationships/slide" Target="/ppt/slides/slide3.xml" Id="R0b68db673ad14f9e" /><Relationship Type="http://schemas.openxmlformats.org/officeDocument/2006/relationships/slide" Target="/ppt/slides/slide4.xml" Id="Rcdb19de0aad94df4" /><Relationship Type="http://schemas.openxmlformats.org/officeDocument/2006/relationships/slide" Target="/ppt/slides/slide5.xml" Id="Rf3524eea99124850" /><Relationship Type="http://schemas.openxmlformats.org/officeDocument/2006/relationships/slide" Target="/ppt/slides/slide6.xml" Id="R686c110d06654e28" /><Relationship Type="http://schemas.openxmlformats.org/officeDocument/2006/relationships/slide" Target="/ppt/slides/slide7.xml" Id="Re202aaa505c2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6e48346fa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7516de9c14560" /><Relationship Type="http://schemas.openxmlformats.org/officeDocument/2006/relationships/theme" Target="/ppt/slideMasters/theme/theme1.xml" Id="R6abe1e0c1a06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7516de9c1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2a29bbc3f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c4b866c61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04d12e131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8b57ce980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740693de3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6e8e9f841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ae66a32fe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