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f8a3f1b884f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253bda8f84ae2"/>
  </p:sldMasterIdLst>
  <p:sldIdLst>
    <p:sldId xmlns:r="http://schemas.openxmlformats.org/officeDocument/2006/relationships" id="256" r:id="R61e549bf7f674b32"/>
    <p:sldId xmlns:r="http://schemas.openxmlformats.org/officeDocument/2006/relationships" id="257" r:id="R434d12440a3d4b16"/>
    <p:sldId xmlns:r="http://schemas.openxmlformats.org/officeDocument/2006/relationships" id="258" r:id="R9cf736c9e4734129"/>
    <p:sldId xmlns:r="http://schemas.openxmlformats.org/officeDocument/2006/relationships" id="259" r:id="R9066c20aaac24b70"/>
    <p:sldId xmlns:r="http://schemas.openxmlformats.org/officeDocument/2006/relationships" id="260" r:id="R39adf26642ed4d97"/>
    <p:sldId xmlns:r="http://schemas.openxmlformats.org/officeDocument/2006/relationships" id="261" r:id="R972d2af779414e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253bda8f84ae2" /><Relationship Type="http://schemas.openxmlformats.org/officeDocument/2006/relationships/slide" Target="/ppt/slides/slide1.xml" Id="R61e549bf7f674b32" /><Relationship Type="http://schemas.openxmlformats.org/officeDocument/2006/relationships/slide" Target="/ppt/slides/slide2.xml" Id="R434d12440a3d4b16" /><Relationship Type="http://schemas.openxmlformats.org/officeDocument/2006/relationships/slide" Target="/ppt/slides/slide3.xml" Id="R9cf736c9e4734129" /><Relationship Type="http://schemas.openxmlformats.org/officeDocument/2006/relationships/slide" Target="/ppt/slides/slide4.xml" Id="R9066c20aaac24b70" /><Relationship Type="http://schemas.openxmlformats.org/officeDocument/2006/relationships/slide" Target="/ppt/slides/slide5.xml" Id="R39adf26642ed4d97" /><Relationship Type="http://schemas.openxmlformats.org/officeDocument/2006/relationships/slide" Target="/ppt/slides/slide6.xml" Id="R972d2af779414e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71e17933b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9f7ff20484f60" /><Relationship Type="http://schemas.openxmlformats.org/officeDocument/2006/relationships/theme" Target="/ppt/slideMasters/theme/theme1.xml" Id="R0bbdda9e889349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19f7ff2048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1d69f2999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ea388e93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27d6e6ac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a9cc9ea1b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dc4f75f9d40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4eee2539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SJØWALL &amp; MYHRVOLD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SJØWALL &amp; MYHRVOLD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INGEBORG MONICA SJØWALL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ANDREAS MYHRVOLD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SJØWALL &amp; MYHRVOLD AS</a:t>
            </a:r>
          </a:p>
        </p:txBody>
      </p:sp>
    </p:spTree>
  </p:cSld>
  <p:clrMapOvr>
    <a:masterClrMapping xmlns:a="http://schemas.openxmlformats.org/drawingml/2006/main"/>
  </p:clrMapOvr>
</p:sld>
</file>