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9aa50d8b5547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d01d211e81447a"/>
  </p:sldMasterIdLst>
  <p:sldIdLst>
    <p:sldId xmlns:r="http://schemas.openxmlformats.org/officeDocument/2006/relationships" id="256" r:id="Re24d484af6534c16"/>
    <p:sldId xmlns:r="http://schemas.openxmlformats.org/officeDocument/2006/relationships" id="257" r:id="R4540e517ed4b401e"/>
    <p:sldId xmlns:r="http://schemas.openxmlformats.org/officeDocument/2006/relationships" id="258" r:id="R966745a29fc640bc"/>
    <p:sldId xmlns:r="http://schemas.openxmlformats.org/officeDocument/2006/relationships" id="259" r:id="R39853313ca394cd7"/>
    <p:sldId xmlns:r="http://schemas.openxmlformats.org/officeDocument/2006/relationships" id="260" r:id="Rec45837cb8f04d74"/>
    <p:sldId xmlns:r="http://schemas.openxmlformats.org/officeDocument/2006/relationships" id="261" r:id="Rf61e5917fd0a41cc"/>
    <p:sldId xmlns:r="http://schemas.openxmlformats.org/officeDocument/2006/relationships" id="262" r:id="Re784f74751dc4d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01d211e81447a" /><Relationship Type="http://schemas.openxmlformats.org/officeDocument/2006/relationships/slide" Target="/ppt/slides/slide1.xml" Id="Re24d484af6534c16" /><Relationship Type="http://schemas.openxmlformats.org/officeDocument/2006/relationships/slide" Target="/ppt/slides/slide2.xml" Id="R4540e517ed4b401e" /><Relationship Type="http://schemas.openxmlformats.org/officeDocument/2006/relationships/slide" Target="/ppt/slides/slide3.xml" Id="R966745a29fc640bc" /><Relationship Type="http://schemas.openxmlformats.org/officeDocument/2006/relationships/slide" Target="/ppt/slides/slide4.xml" Id="R39853313ca394cd7" /><Relationship Type="http://schemas.openxmlformats.org/officeDocument/2006/relationships/slide" Target="/ppt/slides/slide5.xml" Id="Rec45837cb8f04d74" /><Relationship Type="http://schemas.openxmlformats.org/officeDocument/2006/relationships/slide" Target="/ppt/slides/slide6.xml" Id="Rf61e5917fd0a41cc" /><Relationship Type="http://schemas.openxmlformats.org/officeDocument/2006/relationships/slide" Target="/ppt/slides/slide7.xml" Id="Re784f74751dc4d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64276bccd4c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3bf0d33a04422" /><Relationship Type="http://schemas.openxmlformats.org/officeDocument/2006/relationships/theme" Target="/ppt/slideMasters/theme/theme1.xml" Id="R2fd998f68f5047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3bf0d33a044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f8c6dc3d946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06b2fd18c4f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fe2658e1e42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f69e5f46c49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6bcee6a3e42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a371465ee48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81cce7db645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ZINC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37 913 329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6 471 365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12 170 534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DESIGN GROUP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JONASSEN THERESE HAALAND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KORNUM BRITT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GURI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NARVERUD RAGNHILD FLATABØ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RØSSAAK BJØRG EVA  –  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13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aud.lillian.larsen@dark.no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www.zinc.no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982 031 613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