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3e394bbf7d4c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0e4e09a61f460c"/>
  </p:sldMasterIdLst>
  <p:sldIdLst>
    <p:sldId xmlns:r="http://schemas.openxmlformats.org/officeDocument/2006/relationships" id="256" r:id="Rdb2381c434b143e2"/>
    <p:sldId xmlns:r="http://schemas.openxmlformats.org/officeDocument/2006/relationships" id="257" r:id="Rce5ef047d2ab4a83"/>
    <p:sldId xmlns:r="http://schemas.openxmlformats.org/officeDocument/2006/relationships" id="258" r:id="R2f033415cdc6411f"/>
    <p:sldId xmlns:r="http://schemas.openxmlformats.org/officeDocument/2006/relationships" id="259" r:id="Rec0e58a54cab4143"/>
    <p:sldId xmlns:r="http://schemas.openxmlformats.org/officeDocument/2006/relationships" id="260" r:id="R24f32da745bb4829"/>
    <p:sldId xmlns:r="http://schemas.openxmlformats.org/officeDocument/2006/relationships" id="261" r:id="R1b30519bf60841a7"/>
    <p:sldId xmlns:r="http://schemas.openxmlformats.org/officeDocument/2006/relationships" id="262" r:id="R4b439780818a4a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e4e09a61f460c" /><Relationship Type="http://schemas.openxmlformats.org/officeDocument/2006/relationships/slide" Target="/ppt/slides/slide1.xml" Id="Rdb2381c434b143e2" /><Relationship Type="http://schemas.openxmlformats.org/officeDocument/2006/relationships/slide" Target="/ppt/slides/slide2.xml" Id="Rce5ef047d2ab4a83" /><Relationship Type="http://schemas.openxmlformats.org/officeDocument/2006/relationships/slide" Target="/ppt/slides/slide3.xml" Id="R2f033415cdc6411f" /><Relationship Type="http://schemas.openxmlformats.org/officeDocument/2006/relationships/slide" Target="/ppt/slides/slide4.xml" Id="Rec0e58a54cab4143" /><Relationship Type="http://schemas.openxmlformats.org/officeDocument/2006/relationships/slide" Target="/ppt/slides/slide5.xml" Id="R24f32da745bb4829" /><Relationship Type="http://schemas.openxmlformats.org/officeDocument/2006/relationships/slide" Target="/ppt/slides/slide6.xml" Id="R1b30519bf60841a7" /><Relationship Type="http://schemas.openxmlformats.org/officeDocument/2006/relationships/slide" Target="/ppt/slides/slide7.xml" Id="R4b439780818a4a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d3a0f809f45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88d2a5b3d4ded" /><Relationship Type="http://schemas.openxmlformats.org/officeDocument/2006/relationships/theme" Target="/ppt/slideMasters/theme/theme1.xml" Id="R616ae6084cd343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c88d2a5b3d4d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3475a5eae4e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3354fb97f42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a6e44aa1a41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53adb23eb4b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9d4bab30c4a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8de2be3a348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a6647085b4a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BJELLAND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BJELLAND VVS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19 066 275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5 090 542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4 067 741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7 764 224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15 190 543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BASO HOLDING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45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post@bjellandvvs.no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www.bjellandvvs.no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982 096 839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BJELLAND VVS AS</a:t>
            </a:r>
          </a:p>
        </p:txBody>
      </p:sp>
    </p:spTree>
  </p:cSld>
  <p:clrMapOvr>
    <a:masterClrMapping xmlns:a="http://schemas.openxmlformats.org/drawingml/2006/main"/>
  </p:clrMapOvr>
</p:sld>
</file>