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481f32c80942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20a3a1660486c"/>
  </p:sldMasterIdLst>
  <p:sldIdLst>
    <p:sldId xmlns:r="http://schemas.openxmlformats.org/officeDocument/2006/relationships" id="256" r:id="R59ff53ffe1a341ea"/>
    <p:sldId xmlns:r="http://schemas.openxmlformats.org/officeDocument/2006/relationships" id="257" r:id="Rbb65563c31c74b06"/>
    <p:sldId xmlns:r="http://schemas.openxmlformats.org/officeDocument/2006/relationships" id="258" r:id="R66d264d9bd3d4b41"/>
    <p:sldId xmlns:r="http://schemas.openxmlformats.org/officeDocument/2006/relationships" id="259" r:id="R0763127a56c34356"/>
    <p:sldId xmlns:r="http://schemas.openxmlformats.org/officeDocument/2006/relationships" id="260" r:id="Rd7f87f92f2794e72"/>
    <p:sldId xmlns:r="http://schemas.openxmlformats.org/officeDocument/2006/relationships" id="261" r:id="R73c0773c85f341f7"/>
    <p:sldId xmlns:r="http://schemas.openxmlformats.org/officeDocument/2006/relationships" id="262" r:id="Rd548ecd1edda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20a3a1660486c" /><Relationship Type="http://schemas.openxmlformats.org/officeDocument/2006/relationships/slide" Target="/ppt/slides/slide1.xml" Id="R59ff53ffe1a341ea" /><Relationship Type="http://schemas.openxmlformats.org/officeDocument/2006/relationships/slide" Target="/ppt/slides/slide2.xml" Id="Rbb65563c31c74b06" /><Relationship Type="http://schemas.openxmlformats.org/officeDocument/2006/relationships/slide" Target="/ppt/slides/slide3.xml" Id="R66d264d9bd3d4b41" /><Relationship Type="http://schemas.openxmlformats.org/officeDocument/2006/relationships/slide" Target="/ppt/slides/slide4.xml" Id="R0763127a56c34356" /><Relationship Type="http://schemas.openxmlformats.org/officeDocument/2006/relationships/slide" Target="/ppt/slides/slide5.xml" Id="Rd7f87f92f2794e72" /><Relationship Type="http://schemas.openxmlformats.org/officeDocument/2006/relationships/slide" Target="/ppt/slides/slide6.xml" Id="R73c0773c85f341f7" /><Relationship Type="http://schemas.openxmlformats.org/officeDocument/2006/relationships/slide" Target="/ppt/slides/slide7.xml" Id="Rd548ecd1edda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feb4b9b5f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7148bcf84315" /><Relationship Type="http://schemas.openxmlformats.org/officeDocument/2006/relationships/theme" Target="/ppt/slideMasters/theme/theme1.xml" Id="R7086389859ef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47148bcf8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80ab67f4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55c73fda4b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024d0f6bc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363700305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2bb2ed4e42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a9cd9e0e5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c35566384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1 SUNNDALSRØR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1 SUNNDALSRØR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12 530 739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−776 361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−2 265 133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4 516 808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SH-TOTAL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69 48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ste@ror1.no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www.ror1sunndal.no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982 156 033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1 SUNNDALSRØR AS</a:t>
            </a:r>
          </a:p>
        </p:txBody>
      </p:sp>
    </p:spTree>
  </p:cSld>
  <p:clrMapOvr>
    <a:masterClrMapping xmlns:a="http://schemas.openxmlformats.org/drawingml/2006/main"/>
  </p:clrMapOvr>
</p:sld>
</file>