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236d7449b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907003afe49d4"/>
  </p:sldMasterIdLst>
  <p:sldIdLst>
    <p:sldId xmlns:r="http://schemas.openxmlformats.org/officeDocument/2006/relationships" id="256" r:id="R2cfffcd915f9472e"/>
    <p:sldId xmlns:r="http://schemas.openxmlformats.org/officeDocument/2006/relationships" id="257" r:id="R82e3f4df6eec4ed5"/>
    <p:sldId xmlns:r="http://schemas.openxmlformats.org/officeDocument/2006/relationships" id="258" r:id="R4c09312f2e534f5b"/>
    <p:sldId xmlns:r="http://schemas.openxmlformats.org/officeDocument/2006/relationships" id="259" r:id="R17dd5b57866d4c14"/>
    <p:sldId xmlns:r="http://schemas.openxmlformats.org/officeDocument/2006/relationships" id="260" r:id="R0f442b257d9c4841"/>
    <p:sldId xmlns:r="http://schemas.openxmlformats.org/officeDocument/2006/relationships" id="261" r:id="Rdddc8585acae4fe7"/>
    <p:sldId xmlns:r="http://schemas.openxmlformats.org/officeDocument/2006/relationships" id="262" r:id="Rd42a7f6a0d39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907003afe49d4" /><Relationship Type="http://schemas.openxmlformats.org/officeDocument/2006/relationships/slide" Target="/ppt/slides/slide1.xml" Id="R2cfffcd915f9472e" /><Relationship Type="http://schemas.openxmlformats.org/officeDocument/2006/relationships/slide" Target="/ppt/slides/slide2.xml" Id="R82e3f4df6eec4ed5" /><Relationship Type="http://schemas.openxmlformats.org/officeDocument/2006/relationships/slide" Target="/ppt/slides/slide3.xml" Id="R4c09312f2e534f5b" /><Relationship Type="http://schemas.openxmlformats.org/officeDocument/2006/relationships/slide" Target="/ppt/slides/slide4.xml" Id="R17dd5b57866d4c14" /><Relationship Type="http://schemas.openxmlformats.org/officeDocument/2006/relationships/slide" Target="/ppt/slides/slide5.xml" Id="R0f442b257d9c4841" /><Relationship Type="http://schemas.openxmlformats.org/officeDocument/2006/relationships/slide" Target="/ppt/slides/slide6.xml" Id="Rdddc8585acae4fe7" /><Relationship Type="http://schemas.openxmlformats.org/officeDocument/2006/relationships/slide" Target="/ppt/slides/slide7.xml" Id="Rd42a7f6a0d39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14c5582af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5d16a63f941b0" /><Relationship Type="http://schemas.openxmlformats.org/officeDocument/2006/relationships/theme" Target="/ppt/slideMasters/theme/theme1.xml" Id="R18ee428a1eb3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5d16a63f9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ed4380cf6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d9bb84e9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37df3632a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209372397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a3b267dac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49d1dcb4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dd4d5f23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XFILE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XFILE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53 429 943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119 091 466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129 531 387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RESEN ARIL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982 156 335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XFILE AS</a:t>
            </a:r>
          </a:p>
        </p:txBody>
      </p:sp>
    </p:spTree>
  </p:cSld>
  <p:clrMapOvr>
    <a:masterClrMapping xmlns:a="http://schemas.openxmlformats.org/drawingml/2006/main"/>
  </p:clrMapOvr>
</p:sld>
</file>