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b8e8ab993844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fba3cf8b0d4d5f"/>
  </p:sldMasterIdLst>
  <p:sldIdLst>
    <p:sldId xmlns:r="http://schemas.openxmlformats.org/officeDocument/2006/relationships" id="256" r:id="R28474d7808a64764"/>
    <p:sldId xmlns:r="http://schemas.openxmlformats.org/officeDocument/2006/relationships" id="257" r:id="R193dae5e2c924ce7"/>
    <p:sldId xmlns:r="http://schemas.openxmlformats.org/officeDocument/2006/relationships" id="258" r:id="R9f8dcd3e882d4d69"/>
    <p:sldId xmlns:r="http://schemas.openxmlformats.org/officeDocument/2006/relationships" id="259" r:id="R2e3ad459fddf42d0"/>
    <p:sldId xmlns:r="http://schemas.openxmlformats.org/officeDocument/2006/relationships" id="260" r:id="Re053a2d408bb41d8"/>
    <p:sldId xmlns:r="http://schemas.openxmlformats.org/officeDocument/2006/relationships" id="261" r:id="Ra1d40de556494988"/>
    <p:sldId xmlns:r="http://schemas.openxmlformats.org/officeDocument/2006/relationships" id="262" r:id="Rff985cb06f1e4d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fba3cf8b0d4d5f" /><Relationship Type="http://schemas.openxmlformats.org/officeDocument/2006/relationships/slide" Target="/ppt/slides/slide1.xml" Id="R28474d7808a64764" /><Relationship Type="http://schemas.openxmlformats.org/officeDocument/2006/relationships/slide" Target="/ppt/slides/slide2.xml" Id="R193dae5e2c924ce7" /><Relationship Type="http://schemas.openxmlformats.org/officeDocument/2006/relationships/slide" Target="/ppt/slides/slide3.xml" Id="R9f8dcd3e882d4d69" /><Relationship Type="http://schemas.openxmlformats.org/officeDocument/2006/relationships/slide" Target="/ppt/slides/slide4.xml" Id="R2e3ad459fddf42d0" /><Relationship Type="http://schemas.openxmlformats.org/officeDocument/2006/relationships/slide" Target="/ppt/slides/slide5.xml" Id="Re053a2d408bb41d8" /><Relationship Type="http://schemas.openxmlformats.org/officeDocument/2006/relationships/slide" Target="/ppt/slides/slide6.xml" Id="Ra1d40de556494988" /><Relationship Type="http://schemas.openxmlformats.org/officeDocument/2006/relationships/slide" Target="/ppt/slides/slide7.xml" Id="Rff985cb06f1e4d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13a6ad089648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85c35abf04f59" /><Relationship Type="http://schemas.openxmlformats.org/officeDocument/2006/relationships/theme" Target="/ppt/slideMasters/theme/theme1.xml" Id="Rabe6844abb2e4f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285c35abf04f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17566901348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dc5f706444c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e8be5092747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d57efc7664b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adc6955d347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d9f4f0dbc43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13b0ae7c24d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AFB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AFB EIENDOM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4 427 585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−5 721 666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20 123 141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115 704 542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360 425 195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MÅLENG EIENDOM AS  –  45,1 %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PECA EIENDOM AS  –  45,1 %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ROSENDAL GRUPPEN AS  –  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LUCRUM AS  –  2,6 %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1814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89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982 182 603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AFB EIENDOM AS</a:t>
            </a:r>
          </a:p>
        </p:txBody>
      </p:sp>
    </p:spTree>
  </p:cSld>
  <p:clrMapOvr>
    <a:masterClrMapping xmlns:a="http://schemas.openxmlformats.org/drawingml/2006/main"/>
  </p:clrMapOvr>
</p:sld>
</file>