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734e35d42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86d64f1184bd0"/>
  </p:sldMasterIdLst>
  <p:sldIdLst>
    <p:sldId xmlns:r="http://schemas.openxmlformats.org/officeDocument/2006/relationships" id="256" r:id="Rf4f1f71380494f34"/>
    <p:sldId xmlns:r="http://schemas.openxmlformats.org/officeDocument/2006/relationships" id="257" r:id="R9fcab5dfed8b4622"/>
    <p:sldId xmlns:r="http://schemas.openxmlformats.org/officeDocument/2006/relationships" id="258" r:id="R8dfdb4852afc409f"/>
    <p:sldId xmlns:r="http://schemas.openxmlformats.org/officeDocument/2006/relationships" id="259" r:id="R3efc3447a9fb42bf"/>
    <p:sldId xmlns:r="http://schemas.openxmlformats.org/officeDocument/2006/relationships" id="260" r:id="R62a32d116a6d45e1"/>
    <p:sldId xmlns:r="http://schemas.openxmlformats.org/officeDocument/2006/relationships" id="261" r:id="Rb51dfe671fb64e64"/>
    <p:sldId xmlns:r="http://schemas.openxmlformats.org/officeDocument/2006/relationships" id="262" r:id="Rdb47fe8d03c8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86d64f1184bd0" /><Relationship Type="http://schemas.openxmlformats.org/officeDocument/2006/relationships/slide" Target="/ppt/slides/slide1.xml" Id="Rf4f1f71380494f34" /><Relationship Type="http://schemas.openxmlformats.org/officeDocument/2006/relationships/slide" Target="/ppt/slides/slide2.xml" Id="R9fcab5dfed8b4622" /><Relationship Type="http://schemas.openxmlformats.org/officeDocument/2006/relationships/slide" Target="/ppt/slides/slide3.xml" Id="R8dfdb4852afc409f" /><Relationship Type="http://schemas.openxmlformats.org/officeDocument/2006/relationships/slide" Target="/ppt/slides/slide4.xml" Id="R3efc3447a9fb42bf" /><Relationship Type="http://schemas.openxmlformats.org/officeDocument/2006/relationships/slide" Target="/ppt/slides/slide5.xml" Id="R62a32d116a6d45e1" /><Relationship Type="http://schemas.openxmlformats.org/officeDocument/2006/relationships/slide" Target="/ppt/slides/slide6.xml" Id="Rb51dfe671fb64e64" /><Relationship Type="http://schemas.openxmlformats.org/officeDocument/2006/relationships/slide" Target="/ppt/slides/slide7.xml" Id="Rdb47fe8d03c8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d625c68a0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e2031ae1d4897" /><Relationship Type="http://schemas.openxmlformats.org/officeDocument/2006/relationships/theme" Target="/ppt/slideMasters/theme/theme1.xml" Id="Red7e4bcd9dfa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e2031ae1d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800d0edf5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54a10c5bb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ac7c7eea8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503f8c834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22d9931ea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9d118855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d0d808e98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HANS OLAV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JORUNN HAUGEN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eiker@revisjon.no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