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5daadcfac42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58096e3c624ff1"/>
  </p:sldMasterIdLst>
  <p:sldIdLst>
    <p:sldId xmlns:r="http://schemas.openxmlformats.org/officeDocument/2006/relationships" id="256" r:id="Re6edcb0d894141ed"/>
    <p:sldId xmlns:r="http://schemas.openxmlformats.org/officeDocument/2006/relationships" id="257" r:id="R8f77cb3d710c490b"/>
    <p:sldId xmlns:r="http://schemas.openxmlformats.org/officeDocument/2006/relationships" id="258" r:id="Rf2325ae87a274674"/>
    <p:sldId xmlns:r="http://schemas.openxmlformats.org/officeDocument/2006/relationships" id="259" r:id="Re734dab8ebe742a2"/>
    <p:sldId xmlns:r="http://schemas.openxmlformats.org/officeDocument/2006/relationships" id="260" r:id="R6f9f6a0dbcc94bb6"/>
    <p:sldId xmlns:r="http://schemas.openxmlformats.org/officeDocument/2006/relationships" id="261" r:id="R0b25fe13e8ce44ed"/>
    <p:sldId xmlns:r="http://schemas.openxmlformats.org/officeDocument/2006/relationships" id="262" r:id="Rf49a0646738c4b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8096e3c624ff1" /><Relationship Type="http://schemas.openxmlformats.org/officeDocument/2006/relationships/slide" Target="/ppt/slides/slide1.xml" Id="Re6edcb0d894141ed" /><Relationship Type="http://schemas.openxmlformats.org/officeDocument/2006/relationships/slide" Target="/ppt/slides/slide2.xml" Id="R8f77cb3d710c490b" /><Relationship Type="http://schemas.openxmlformats.org/officeDocument/2006/relationships/slide" Target="/ppt/slides/slide3.xml" Id="Rf2325ae87a274674" /><Relationship Type="http://schemas.openxmlformats.org/officeDocument/2006/relationships/slide" Target="/ppt/slides/slide4.xml" Id="Re734dab8ebe742a2" /><Relationship Type="http://schemas.openxmlformats.org/officeDocument/2006/relationships/slide" Target="/ppt/slides/slide5.xml" Id="R6f9f6a0dbcc94bb6" /><Relationship Type="http://schemas.openxmlformats.org/officeDocument/2006/relationships/slide" Target="/ppt/slides/slide6.xml" Id="R0b25fe13e8ce44ed" /><Relationship Type="http://schemas.openxmlformats.org/officeDocument/2006/relationships/slide" Target="/ppt/slides/slide7.xml" Id="Rf49a0646738c4b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669925c9a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4a013c4144bbd" /><Relationship Type="http://schemas.openxmlformats.org/officeDocument/2006/relationships/theme" Target="/ppt/slideMasters/theme/theme1.xml" Id="Re34cf5b028674b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24a013c414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21935ac7f46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30c26753749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d2c5ab479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5654761dc4e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df3615a0549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9649cd21c41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541104a87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FJELLSETER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−396 526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−237 515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6 796 570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6 896 416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INTERHANDS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982 229 626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INVEST AS</a:t>
            </a:r>
          </a:p>
        </p:txBody>
      </p:sp>
    </p:spTree>
  </p:cSld>
  <p:clrMapOvr>
    <a:masterClrMapping xmlns:a="http://schemas.openxmlformats.org/drawingml/2006/main"/>
  </p:clrMapOvr>
</p:sld>
</file>