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8329c71c69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94ac0640a4450a"/>
  </p:sldMasterIdLst>
  <p:sldIdLst>
    <p:sldId xmlns:r="http://schemas.openxmlformats.org/officeDocument/2006/relationships" id="256" r:id="R623e5fd213a044b1"/>
    <p:sldId xmlns:r="http://schemas.openxmlformats.org/officeDocument/2006/relationships" id="257" r:id="R79d6ac5cbd6546f5"/>
    <p:sldId xmlns:r="http://schemas.openxmlformats.org/officeDocument/2006/relationships" id="258" r:id="R4c6bd34fe3034484"/>
    <p:sldId xmlns:r="http://schemas.openxmlformats.org/officeDocument/2006/relationships" id="259" r:id="R39bbf942f3b14bc2"/>
    <p:sldId xmlns:r="http://schemas.openxmlformats.org/officeDocument/2006/relationships" id="260" r:id="R40db5a36b2f848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4ac0640a4450a" /><Relationship Type="http://schemas.openxmlformats.org/officeDocument/2006/relationships/slide" Target="/ppt/slides/slide1.xml" Id="R623e5fd213a044b1" /><Relationship Type="http://schemas.openxmlformats.org/officeDocument/2006/relationships/slide" Target="/ppt/slides/slide2.xml" Id="R79d6ac5cbd6546f5" /><Relationship Type="http://schemas.openxmlformats.org/officeDocument/2006/relationships/slide" Target="/ppt/slides/slide3.xml" Id="R4c6bd34fe3034484" /><Relationship Type="http://schemas.openxmlformats.org/officeDocument/2006/relationships/slide" Target="/ppt/slides/slide4.xml" Id="R39bbf942f3b14bc2" /><Relationship Type="http://schemas.openxmlformats.org/officeDocument/2006/relationships/slide" Target="/ppt/slides/slide5.xml" Id="R40db5a36b2f848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6df21d8bc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31d6a78ac40a6" /><Relationship Type="http://schemas.openxmlformats.org/officeDocument/2006/relationships/theme" Target="/ppt/slideMasters/theme/theme1.xml" Id="R906a12e2619b47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331d6a78ac40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865ed8f77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40702cdef44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57ea6e4f245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ce39dad8a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edb1867264c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 NÆRINGSMEGLING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 NÆRINGSMEGLING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982 260 310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