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1cc8b143a47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d64f81585e44d5"/>
  </p:sldMasterIdLst>
  <p:sldIdLst>
    <p:sldId xmlns:r="http://schemas.openxmlformats.org/officeDocument/2006/relationships" id="256" r:id="Re77efa6f5b8b4a88"/>
    <p:sldId xmlns:r="http://schemas.openxmlformats.org/officeDocument/2006/relationships" id="257" r:id="R735cabfd98ac445b"/>
    <p:sldId xmlns:r="http://schemas.openxmlformats.org/officeDocument/2006/relationships" id="258" r:id="Reba9f31efb964432"/>
    <p:sldId xmlns:r="http://schemas.openxmlformats.org/officeDocument/2006/relationships" id="259" r:id="Rf9cc3698512642fe"/>
    <p:sldId xmlns:r="http://schemas.openxmlformats.org/officeDocument/2006/relationships" id="260" r:id="R6d5832c85cf84e11"/>
    <p:sldId xmlns:r="http://schemas.openxmlformats.org/officeDocument/2006/relationships" id="261" r:id="R0ff1c5092c434a48"/>
    <p:sldId xmlns:r="http://schemas.openxmlformats.org/officeDocument/2006/relationships" id="262" r:id="Rdcd48fbb1d0b4c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d64f81585e44d5" /><Relationship Type="http://schemas.openxmlformats.org/officeDocument/2006/relationships/slide" Target="/ppt/slides/slide1.xml" Id="Re77efa6f5b8b4a88" /><Relationship Type="http://schemas.openxmlformats.org/officeDocument/2006/relationships/slide" Target="/ppt/slides/slide2.xml" Id="R735cabfd98ac445b" /><Relationship Type="http://schemas.openxmlformats.org/officeDocument/2006/relationships/slide" Target="/ppt/slides/slide3.xml" Id="Reba9f31efb964432" /><Relationship Type="http://schemas.openxmlformats.org/officeDocument/2006/relationships/slide" Target="/ppt/slides/slide4.xml" Id="Rf9cc3698512642fe" /><Relationship Type="http://schemas.openxmlformats.org/officeDocument/2006/relationships/slide" Target="/ppt/slides/slide5.xml" Id="R6d5832c85cf84e11" /><Relationship Type="http://schemas.openxmlformats.org/officeDocument/2006/relationships/slide" Target="/ppt/slides/slide6.xml" Id="R0ff1c5092c434a48" /><Relationship Type="http://schemas.openxmlformats.org/officeDocument/2006/relationships/slide" Target="/ppt/slides/slide7.xml" Id="Rdcd48fbb1d0b4c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3daaf0a39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b11d445cb4984" /><Relationship Type="http://schemas.openxmlformats.org/officeDocument/2006/relationships/theme" Target="/ppt/slideMasters/theme/theme1.xml" Id="R135c313b07864f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fb11d445cb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91616636f42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814033a8b45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ac21367804c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52646cd04248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c4569566844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44e9c8d9c42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406b39eec47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 AS ble etablert [år] og holder til i Strandebarm.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53 469 314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5 712 073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14 699 265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23 128 140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PERMAKEM AS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H.I.BERGE TRANSPORT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Båtavika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5630 Strandebarm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kjell.berge@kvamnet.no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982 280 621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KJELLMI AS</a:t>
            </a:r>
          </a:p>
        </p:txBody>
      </p:sp>
    </p:spTree>
  </p:cSld>
  <p:clrMapOvr>
    <a:masterClrMapping xmlns:a="http://schemas.openxmlformats.org/drawingml/2006/main"/>
  </p:clrMapOvr>
</p:sld>
</file>