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0bbfca34cbc48e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6438370d0dc4fb1"/>
  </p:sldMasterIdLst>
  <p:sldIdLst>
    <p:sldId xmlns:r="http://schemas.openxmlformats.org/officeDocument/2006/relationships" id="256" r:id="Re3a07928b2394a76"/>
    <p:sldId xmlns:r="http://schemas.openxmlformats.org/officeDocument/2006/relationships" id="257" r:id="Rb460b648fd8d4155"/>
    <p:sldId xmlns:r="http://schemas.openxmlformats.org/officeDocument/2006/relationships" id="258" r:id="Rc84e58c7defe445f"/>
    <p:sldId xmlns:r="http://schemas.openxmlformats.org/officeDocument/2006/relationships" id="259" r:id="Rb93b8c8ba20540ae"/>
    <p:sldId xmlns:r="http://schemas.openxmlformats.org/officeDocument/2006/relationships" id="260" r:id="R05842cf4d8d8478b"/>
    <p:sldId xmlns:r="http://schemas.openxmlformats.org/officeDocument/2006/relationships" id="261" r:id="R7778ca3fb67b411e"/>
    <p:sldId xmlns:r="http://schemas.openxmlformats.org/officeDocument/2006/relationships" id="262" r:id="Rc930b153f9884a2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438370d0dc4fb1" /><Relationship Type="http://schemas.openxmlformats.org/officeDocument/2006/relationships/slide" Target="/ppt/slides/slide1.xml" Id="Re3a07928b2394a76" /><Relationship Type="http://schemas.openxmlformats.org/officeDocument/2006/relationships/slide" Target="/ppt/slides/slide2.xml" Id="Rb460b648fd8d4155" /><Relationship Type="http://schemas.openxmlformats.org/officeDocument/2006/relationships/slide" Target="/ppt/slides/slide3.xml" Id="Rc84e58c7defe445f" /><Relationship Type="http://schemas.openxmlformats.org/officeDocument/2006/relationships/slide" Target="/ppt/slides/slide4.xml" Id="Rb93b8c8ba20540ae" /><Relationship Type="http://schemas.openxmlformats.org/officeDocument/2006/relationships/slide" Target="/ppt/slides/slide5.xml" Id="R05842cf4d8d8478b" /><Relationship Type="http://schemas.openxmlformats.org/officeDocument/2006/relationships/slide" Target="/ppt/slides/slide6.xml" Id="R7778ca3fb67b411e" /><Relationship Type="http://schemas.openxmlformats.org/officeDocument/2006/relationships/slide" Target="/ppt/slides/slide7.xml" Id="Rc930b153f9884a2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63f09ece5943d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60cdce1cc5467f" /><Relationship Type="http://schemas.openxmlformats.org/officeDocument/2006/relationships/theme" Target="/ppt/slideMasters/theme/theme1.xml" Id="Rad83402175f145b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260cdce1cc546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40df8e307941f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22fffeaa54495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8c25d209f1457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42c47ae4d242e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274383dd504e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951a2dd1cb457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09c7cf1b16447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LINDBAK OFFICE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LINDBAK OFFICE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LINDBAK OFFICE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LINDBAK OFFICE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LINDBAK OFFICE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LINDBAK OFFICE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334 062 315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14 854 411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13 297 593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58 299 621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130 393 442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LINDBAK OFFICE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LINDBAK GRUPPEN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LINDBAK OFFICE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Nordslettvegen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7038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96 08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www.lindbak.no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982 313 821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LINDBAK OFFICE AS</a:t>
            </a:r>
          </a:p>
        </p:txBody>
      </p:sp>
    </p:spTree>
  </p:cSld>
  <p:clrMapOvr>
    <a:masterClrMapping xmlns:a="http://schemas.openxmlformats.org/drawingml/2006/main"/>
  </p:clrMapOvr>
</p:sld>
</file>