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46ace129c74d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e15cdd73854826"/>
  </p:sldMasterIdLst>
  <p:sldIdLst>
    <p:sldId xmlns:r="http://schemas.openxmlformats.org/officeDocument/2006/relationships" id="256" r:id="R19835278fa6b4091"/>
    <p:sldId xmlns:r="http://schemas.openxmlformats.org/officeDocument/2006/relationships" id="257" r:id="R1ecde09e304c40d1"/>
    <p:sldId xmlns:r="http://schemas.openxmlformats.org/officeDocument/2006/relationships" id="258" r:id="R2228f110f92d4ecb"/>
    <p:sldId xmlns:r="http://schemas.openxmlformats.org/officeDocument/2006/relationships" id="259" r:id="Raea530dca7024343"/>
    <p:sldId xmlns:r="http://schemas.openxmlformats.org/officeDocument/2006/relationships" id="260" r:id="R1bd76398b40542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15cdd73854826" /><Relationship Type="http://schemas.openxmlformats.org/officeDocument/2006/relationships/slide" Target="/ppt/slides/slide1.xml" Id="R19835278fa6b4091" /><Relationship Type="http://schemas.openxmlformats.org/officeDocument/2006/relationships/slide" Target="/ppt/slides/slide2.xml" Id="R1ecde09e304c40d1" /><Relationship Type="http://schemas.openxmlformats.org/officeDocument/2006/relationships/slide" Target="/ppt/slides/slide3.xml" Id="R2228f110f92d4ecb" /><Relationship Type="http://schemas.openxmlformats.org/officeDocument/2006/relationships/slide" Target="/ppt/slides/slide4.xml" Id="Raea530dca7024343" /><Relationship Type="http://schemas.openxmlformats.org/officeDocument/2006/relationships/slide" Target="/ppt/slides/slide5.xml" Id="R1bd76398b40542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60ba29b4847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4c70809a44827" /><Relationship Type="http://schemas.openxmlformats.org/officeDocument/2006/relationships/theme" Target="/ppt/slideMasters/theme/theme1.xml" Id="Rdac7998a71634c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74c70809a448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fd89e6a344b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95620539246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dc23ca60842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6386acd1f4a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0aeb8e587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LØKKEMYRA LAGERHALL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LØKKEMYRA LAGERHALL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