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d13d30995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5389104f04b8c"/>
  </p:sldMasterIdLst>
  <p:sldIdLst>
    <p:sldId xmlns:r="http://schemas.openxmlformats.org/officeDocument/2006/relationships" id="256" r:id="Re0eed6b482d24cbc"/>
    <p:sldId xmlns:r="http://schemas.openxmlformats.org/officeDocument/2006/relationships" id="257" r:id="Reb889f548d6a43b1"/>
    <p:sldId xmlns:r="http://schemas.openxmlformats.org/officeDocument/2006/relationships" id="258" r:id="R88714b9304b044a6"/>
    <p:sldId xmlns:r="http://schemas.openxmlformats.org/officeDocument/2006/relationships" id="259" r:id="R2e50792cdcd042c3"/>
    <p:sldId xmlns:r="http://schemas.openxmlformats.org/officeDocument/2006/relationships" id="260" r:id="R2c2f8920cea04e45"/>
    <p:sldId xmlns:r="http://schemas.openxmlformats.org/officeDocument/2006/relationships" id="261" r:id="Rd70724f7b3ce41d3"/>
    <p:sldId xmlns:r="http://schemas.openxmlformats.org/officeDocument/2006/relationships" id="262" r:id="Ra5a34fa54287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5389104f04b8c" /><Relationship Type="http://schemas.openxmlformats.org/officeDocument/2006/relationships/slide" Target="/ppt/slides/slide1.xml" Id="Re0eed6b482d24cbc" /><Relationship Type="http://schemas.openxmlformats.org/officeDocument/2006/relationships/slide" Target="/ppt/slides/slide2.xml" Id="Reb889f548d6a43b1" /><Relationship Type="http://schemas.openxmlformats.org/officeDocument/2006/relationships/slide" Target="/ppt/slides/slide3.xml" Id="R88714b9304b044a6" /><Relationship Type="http://schemas.openxmlformats.org/officeDocument/2006/relationships/slide" Target="/ppt/slides/slide4.xml" Id="R2e50792cdcd042c3" /><Relationship Type="http://schemas.openxmlformats.org/officeDocument/2006/relationships/slide" Target="/ppt/slides/slide5.xml" Id="R2c2f8920cea04e45" /><Relationship Type="http://schemas.openxmlformats.org/officeDocument/2006/relationships/slide" Target="/ppt/slides/slide6.xml" Id="Rd70724f7b3ce41d3" /><Relationship Type="http://schemas.openxmlformats.org/officeDocument/2006/relationships/slide" Target="/ppt/slides/slide7.xml" Id="Ra5a34fa54287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2f42cc5e6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32e49bf0444b" /><Relationship Type="http://schemas.openxmlformats.org/officeDocument/2006/relationships/theme" Target="/ppt/slideMasters/theme/theme1.xml" Id="Rae41e880ff2f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b32e49bf0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7e0eb96c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35d23d06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0ee27006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c2c6f91e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24960b1a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e4caac31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868a6967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HOLDINGSELSKAP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LARS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Fjellterrasse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982 534 321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