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80b30039b34a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ca33f7bb584c74"/>
  </p:sldMasterIdLst>
  <p:sldIdLst>
    <p:sldId xmlns:r="http://schemas.openxmlformats.org/officeDocument/2006/relationships" id="256" r:id="R5a1194e0ab8c43ba"/>
    <p:sldId xmlns:r="http://schemas.openxmlformats.org/officeDocument/2006/relationships" id="257" r:id="Ra4bed0070eb443e0"/>
    <p:sldId xmlns:r="http://schemas.openxmlformats.org/officeDocument/2006/relationships" id="258" r:id="R4bc9f67f83f24b06"/>
    <p:sldId xmlns:r="http://schemas.openxmlformats.org/officeDocument/2006/relationships" id="259" r:id="Rc9129d4d814843aa"/>
    <p:sldId xmlns:r="http://schemas.openxmlformats.org/officeDocument/2006/relationships" id="260" r:id="R9797b3c80a2b4786"/>
    <p:sldId xmlns:r="http://schemas.openxmlformats.org/officeDocument/2006/relationships" id="261" r:id="Ra873a23a070f4cc3"/>
    <p:sldId xmlns:r="http://schemas.openxmlformats.org/officeDocument/2006/relationships" id="262" r:id="R9f78226e87a948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ca33f7bb584c74" /><Relationship Type="http://schemas.openxmlformats.org/officeDocument/2006/relationships/slide" Target="/ppt/slides/slide1.xml" Id="R5a1194e0ab8c43ba" /><Relationship Type="http://schemas.openxmlformats.org/officeDocument/2006/relationships/slide" Target="/ppt/slides/slide2.xml" Id="Ra4bed0070eb443e0" /><Relationship Type="http://schemas.openxmlformats.org/officeDocument/2006/relationships/slide" Target="/ppt/slides/slide3.xml" Id="R4bc9f67f83f24b06" /><Relationship Type="http://schemas.openxmlformats.org/officeDocument/2006/relationships/slide" Target="/ppt/slides/slide4.xml" Id="Rc9129d4d814843aa" /><Relationship Type="http://schemas.openxmlformats.org/officeDocument/2006/relationships/slide" Target="/ppt/slides/slide5.xml" Id="R9797b3c80a2b4786" /><Relationship Type="http://schemas.openxmlformats.org/officeDocument/2006/relationships/slide" Target="/ppt/slides/slide6.xml" Id="Ra873a23a070f4cc3" /><Relationship Type="http://schemas.openxmlformats.org/officeDocument/2006/relationships/slide" Target="/ppt/slides/slide7.xml" Id="R9f78226e87a948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6ec2f5f0a84f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f400a069e414c" /><Relationship Type="http://schemas.openxmlformats.org/officeDocument/2006/relationships/theme" Target="/ppt/slideMasters/theme/theme1.xml" Id="Re03da122edac4d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6f400a069e41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6e971b0b440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79bf9bc9644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1bdabc53344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27ed5040a43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e28350c134f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eab58f26546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7113d1b5e42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TRØNDER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TRØNDER ØKONOMI AS ble etablert [år] og holder til i Jakobsli.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−199 617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1 168 777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14 565 639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14 965 639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FORSETH FRANK GEORG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Jakobslivegen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7059 Jakobsli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frank@tronderokonomi.no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982 767 083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 ØKONOMI AS</a:t>
            </a:r>
          </a:p>
        </p:txBody>
      </p:sp>
    </p:spTree>
  </p:cSld>
  <p:clrMapOvr>
    <a:masterClrMapping xmlns:a="http://schemas.openxmlformats.org/drawingml/2006/main"/>
  </p:clrMapOvr>
</p:sld>
</file>