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3902eb50de44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95a6d31ebc410e"/>
  </p:sldMasterIdLst>
  <p:sldIdLst>
    <p:sldId xmlns:r="http://schemas.openxmlformats.org/officeDocument/2006/relationships" id="256" r:id="R8b1e1cc1bef844aa"/>
    <p:sldId xmlns:r="http://schemas.openxmlformats.org/officeDocument/2006/relationships" id="257" r:id="Ra4d05c4720064e73"/>
    <p:sldId xmlns:r="http://schemas.openxmlformats.org/officeDocument/2006/relationships" id="258" r:id="Ra5cf47f4b9954b25"/>
    <p:sldId xmlns:r="http://schemas.openxmlformats.org/officeDocument/2006/relationships" id="259" r:id="R22e554989a114950"/>
    <p:sldId xmlns:r="http://schemas.openxmlformats.org/officeDocument/2006/relationships" id="260" r:id="R10e5f71870b0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5a6d31ebc410e" /><Relationship Type="http://schemas.openxmlformats.org/officeDocument/2006/relationships/slide" Target="/ppt/slides/slide1.xml" Id="R8b1e1cc1bef844aa" /><Relationship Type="http://schemas.openxmlformats.org/officeDocument/2006/relationships/slide" Target="/ppt/slides/slide2.xml" Id="Ra4d05c4720064e73" /><Relationship Type="http://schemas.openxmlformats.org/officeDocument/2006/relationships/slide" Target="/ppt/slides/slide3.xml" Id="Ra5cf47f4b9954b25" /><Relationship Type="http://schemas.openxmlformats.org/officeDocument/2006/relationships/slide" Target="/ppt/slides/slide4.xml" Id="R22e554989a114950" /><Relationship Type="http://schemas.openxmlformats.org/officeDocument/2006/relationships/slide" Target="/ppt/slides/slide5.xml" Id="R10e5f71870b0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82febb5d6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265694424279" /><Relationship Type="http://schemas.openxmlformats.org/officeDocument/2006/relationships/theme" Target="/ppt/slideMasters/theme/theme1.xml" Id="Rf960b0aac7744a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026569442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3073bf80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a80ae414c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a37bfe1049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4f69f70cb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18b390d8d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