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6d1ead640b44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303909bbb24587"/>
  </p:sldMasterIdLst>
  <p:sldIdLst>
    <p:sldId xmlns:r="http://schemas.openxmlformats.org/officeDocument/2006/relationships" id="256" r:id="Rec06cc4d84fe4ad9"/>
    <p:sldId xmlns:r="http://schemas.openxmlformats.org/officeDocument/2006/relationships" id="257" r:id="Rb01b40d6882642cc"/>
    <p:sldId xmlns:r="http://schemas.openxmlformats.org/officeDocument/2006/relationships" id="258" r:id="R3cbc1fb1007e49c3"/>
    <p:sldId xmlns:r="http://schemas.openxmlformats.org/officeDocument/2006/relationships" id="259" r:id="Rf7af728fa6354202"/>
    <p:sldId xmlns:r="http://schemas.openxmlformats.org/officeDocument/2006/relationships" id="260" r:id="Rd111d5b5db624efa"/>
    <p:sldId xmlns:r="http://schemas.openxmlformats.org/officeDocument/2006/relationships" id="261" r:id="R062c6492afff4e05"/>
    <p:sldId xmlns:r="http://schemas.openxmlformats.org/officeDocument/2006/relationships" id="262" r:id="R89d77dda38734d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303909bbb24587" /><Relationship Type="http://schemas.openxmlformats.org/officeDocument/2006/relationships/slide" Target="/ppt/slides/slide1.xml" Id="Rec06cc4d84fe4ad9" /><Relationship Type="http://schemas.openxmlformats.org/officeDocument/2006/relationships/slide" Target="/ppt/slides/slide2.xml" Id="Rb01b40d6882642cc" /><Relationship Type="http://schemas.openxmlformats.org/officeDocument/2006/relationships/slide" Target="/ppt/slides/slide3.xml" Id="R3cbc1fb1007e49c3" /><Relationship Type="http://schemas.openxmlformats.org/officeDocument/2006/relationships/slide" Target="/ppt/slides/slide4.xml" Id="Rf7af728fa6354202" /><Relationship Type="http://schemas.openxmlformats.org/officeDocument/2006/relationships/slide" Target="/ppt/slides/slide5.xml" Id="Rd111d5b5db624efa" /><Relationship Type="http://schemas.openxmlformats.org/officeDocument/2006/relationships/slide" Target="/ppt/slides/slide6.xml" Id="R062c6492afff4e05" /><Relationship Type="http://schemas.openxmlformats.org/officeDocument/2006/relationships/slide" Target="/ppt/slides/slide7.xml" Id="R89d77dda38734d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163647914847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fbecb41ba4bd3" /><Relationship Type="http://schemas.openxmlformats.org/officeDocument/2006/relationships/theme" Target="/ppt/slideMasters/theme/theme1.xml" Id="R972d67506fc841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ffbecb41ba4b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0fe26c69744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ffa2a779c45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e7c8925ca4b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59be14a7e40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b1505bb2344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0e9e45803b42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3e60d60ee4a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SAMTEXT INTERNATIONAL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SAMTEXT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SAMTEXT INTERNATIONAL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SAMTEXT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SAMTEXT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SAMTEXT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4 138 860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236 866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199 357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−1 905 470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2 482 513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SAMTEXT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SAMSTAD TROND  –  98,0 %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SAMSTAD BJØRN ISAK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SAMSTAD ELISABETH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SAMTEXT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Pilestredet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80 52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post@samtext.com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www.samtext.com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982 839 521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SAMTEXT INTERNATIONAL AS</a:t>
            </a:r>
          </a:p>
        </p:txBody>
      </p:sp>
    </p:spTree>
  </p:cSld>
  <p:clrMapOvr>
    <a:masterClrMapping xmlns:a="http://schemas.openxmlformats.org/drawingml/2006/main"/>
  </p:clrMapOvr>
</p:sld>
</file>