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ef2f3c186c48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737c1c250b4dad"/>
  </p:sldMasterIdLst>
  <p:sldIdLst>
    <p:sldId xmlns:r="http://schemas.openxmlformats.org/officeDocument/2006/relationships" id="256" r:id="Rede6c3754c064b34"/>
    <p:sldId xmlns:r="http://schemas.openxmlformats.org/officeDocument/2006/relationships" id="257" r:id="R15903f159f74466a"/>
    <p:sldId xmlns:r="http://schemas.openxmlformats.org/officeDocument/2006/relationships" id="258" r:id="R749bb0504349438f"/>
    <p:sldId xmlns:r="http://schemas.openxmlformats.org/officeDocument/2006/relationships" id="259" r:id="R17df31790f6e4b0d"/>
    <p:sldId xmlns:r="http://schemas.openxmlformats.org/officeDocument/2006/relationships" id="260" r:id="R4d2e96f85a6e4a6d"/>
    <p:sldId xmlns:r="http://schemas.openxmlformats.org/officeDocument/2006/relationships" id="261" r:id="Rd1e79e6372c1453b"/>
    <p:sldId xmlns:r="http://schemas.openxmlformats.org/officeDocument/2006/relationships" id="262" r:id="R9c7e52a5758d4d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37c1c250b4dad" /><Relationship Type="http://schemas.openxmlformats.org/officeDocument/2006/relationships/slide" Target="/ppt/slides/slide1.xml" Id="Rede6c3754c064b34" /><Relationship Type="http://schemas.openxmlformats.org/officeDocument/2006/relationships/slide" Target="/ppt/slides/slide2.xml" Id="R15903f159f74466a" /><Relationship Type="http://schemas.openxmlformats.org/officeDocument/2006/relationships/slide" Target="/ppt/slides/slide3.xml" Id="R749bb0504349438f" /><Relationship Type="http://schemas.openxmlformats.org/officeDocument/2006/relationships/slide" Target="/ppt/slides/slide4.xml" Id="R17df31790f6e4b0d" /><Relationship Type="http://schemas.openxmlformats.org/officeDocument/2006/relationships/slide" Target="/ppt/slides/slide5.xml" Id="R4d2e96f85a6e4a6d" /><Relationship Type="http://schemas.openxmlformats.org/officeDocument/2006/relationships/slide" Target="/ppt/slides/slide6.xml" Id="Rd1e79e6372c1453b" /><Relationship Type="http://schemas.openxmlformats.org/officeDocument/2006/relationships/slide" Target="/ppt/slides/slide7.xml" Id="R9c7e52a5758d4d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c04e4911c42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b2608e17b49ef" /><Relationship Type="http://schemas.openxmlformats.org/officeDocument/2006/relationships/theme" Target="/ppt/slideMasters/theme/theme1.xml" Id="R29fc4830e31a4c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b2608e17b49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c8d4407e1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202b6f9bd4c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f7b9b2728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6e951a98d43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dfa5e77aa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e3f8ebebd40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8260d2a6546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BOLIGBYGGELAG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BOLIGBYGGELAG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PROSJEKT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BOLIGBYGGELAG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BOLIGBYGGELAG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BOLIGBYGGELAG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3 571 991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29 765 722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118 768 359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148 780 286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BOLIGBYGGELAG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BOLIGBYGGELAG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 Stubs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982 948 495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BOLIGBYGGELAG PROSJEKT AS</a:t>
            </a:r>
          </a:p>
        </p:txBody>
      </p:sp>
    </p:spTree>
  </p:cSld>
  <p:clrMapOvr>
    <a:masterClrMapping xmlns:a="http://schemas.openxmlformats.org/drawingml/2006/main"/>
  </p:clrMapOvr>
</p:sld>
</file>