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49ccb871a91429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e502f32f89e4ff4"/>
  </p:sldMasterIdLst>
  <p:sldIdLst>
    <p:sldId xmlns:r="http://schemas.openxmlformats.org/officeDocument/2006/relationships" id="256" r:id="Rbdf73485e4d642a3"/>
    <p:sldId xmlns:r="http://schemas.openxmlformats.org/officeDocument/2006/relationships" id="257" r:id="Ra31f97e707294042"/>
    <p:sldId xmlns:r="http://schemas.openxmlformats.org/officeDocument/2006/relationships" id="258" r:id="R134cbafcf5cc47b5"/>
    <p:sldId xmlns:r="http://schemas.openxmlformats.org/officeDocument/2006/relationships" id="259" r:id="R7e49f7161d0c473f"/>
    <p:sldId xmlns:r="http://schemas.openxmlformats.org/officeDocument/2006/relationships" id="260" r:id="Rf6e93cc2962c4b09"/>
    <p:sldId xmlns:r="http://schemas.openxmlformats.org/officeDocument/2006/relationships" id="261" r:id="R8746f88523134ab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e502f32f89e4ff4" /><Relationship Type="http://schemas.openxmlformats.org/officeDocument/2006/relationships/slide" Target="/ppt/slides/slide1.xml" Id="Rbdf73485e4d642a3" /><Relationship Type="http://schemas.openxmlformats.org/officeDocument/2006/relationships/slide" Target="/ppt/slides/slide2.xml" Id="Ra31f97e707294042" /><Relationship Type="http://schemas.openxmlformats.org/officeDocument/2006/relationships/slide" Target="/ppt/slides/slide3.xml" Id="R134cbafcf5cc47b5" /><Relationship Type="http://schemas.openxmlformats.org/officeDocument/2006/relationships/slide" Target="/ppt/slides/slide4.xml" Id="R7e49f7161d0c473f" /><Relationship Type="http://schemas.openxmlformats.org/officeDocument/2006/relationships/slide" Target="/ppt/slides/slide5.xml" Id="Rf6e93cc2962c4b09" /><Relationship Type="http://schemas.openxmlformats.org/officeDocument/2006/relationships/slide" Target="/ppt/slides/slide6.xml" Id="R8746f88523134ab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1a2d8a126a2439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45ece3e4b94c55" /><Relationship Type="http://schemas.openxmlformats.org/officeDocument/2006/relationships/theme" Target="/ppt/slideMasters/theme/theme1.xml" Id="R31bb5e1228754c4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545ece3e4b94c5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b005f215c3471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98f695f8c64fe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01b1620f3c40b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308d3631404ac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0e3f9d0c864dd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2e00c8138f4b9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DIXI SORTLAND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DIXI SORTLAND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DIXI SORTLAND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DIXI SORTLAND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DIXI SORTLAND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DIXI SORTLAND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2020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9 464 219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1 816 928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1 516 804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1 888 421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3 556 143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DIXI SORTLAND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982 990 513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DIXI SORTLAND AS</a:t>
            </a:r>
          </a:p>
        </p:txBody>
      </p:sp>
    </p:spTree>
  </p:cSld>
  <p:clrMapOvr>
    <a:masterClrMapping xmlns:a="http://schemas.openxmlformats.org/drawingml/2006/main"/>
  </p:clrMapOvr>
</p:sld>
</file>