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29398b36be4f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d1fe64b7384e09"/>
  </p:sldMasterIdLst>
  <p:sldIdLst>
    <p:sldId xmlns:r="http://schemas.openxmlformats.org/officeDocument/2006/relationships" id="256" r:id="R6de847441a9c4854"/>
    <p:sldId xmlns:r="http://schemas.openxmlformats.org/officeDocument/2006/relationships" id="257" r:id="R7883578d0f664b3a"/>
    <p:sldId xmlns:r="http://schemas.openxmlformats.org/officeDocument/2006/relationships" id="258" r:id="R52244adc97774794"/>
    <p:sldId xmlns:r="http://schemas.openxmlformats.org/officeDocument/2006/relationships" id="259" r:id="Rf4aea44e35a145df"/>
    <p:sldId xmlns:r="http://schemas.openxmlformats.org/officeDocument/2006/relationships" id="260" r:id="Rd2342186107d400b"/>
    <p:sldId xmlns:r="http://schemas.openxmlformats.org/officeDocument/2006/relationships" id="261" r:id="R5ce7c5d4c99e4fb5"/>
    <p:sldId xmlns:r="http://schemas.openxmlformats.org/officeDocument/2006/relationships" id="262" r:id="R71b8dc12f1864b8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d1fe64b7384e09" /><Relationship Type="http://schemas.openxmlformats.org/officeDocument/2006/relationships/slide" Target="/ppt/slides/slide1.xml" Id="R6de847441a9c4854" /><Relationship Type="http://schemas.openxmlformats.org/officeDocument/2006/relationships/slide" Target="/ppt/slides/slide2.xml" Id="R7883578d0f664b3a" /><Relationship Type="http://schemas.openxmlformats.org/officeDocument/2006/relationships/slide" Target="/ppt/slides/slide3.xml" Id="R52244adc97774794" /><Relationship Type="http://schemas.openxmlformats.org/officeDocument/2006/relationships/slide" Target="/ppt/slides/slide4.xml" Id="Rf4aea44e35a145df" /><Relationship Type="http://schemas.openxmlformats.org/officeDocument/2006/relationships/slide" Target="/ppt/slides/slide5.xml" Id="Rd2342186107d400b" /><Relationship Type="http://schemas.openxmlformats.org/officeDocument/2006/relationships/slide" Target="/ppt/slides/slide6.xml" Id="R5ce7c5d4c99e4fb5" /><Relationship Type="http://schemas.openxmlformats.org/officeDocument/2006/relationships/slide" Target="/ppt/slides/slide7.xml" Id="R71b8dc12f1864b8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314740a5224d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268370ba8a4805" /><Relationship Type="http://schemas.openxmlformats.org/officeDocument/2006/relationships/theme" Target="/ppt/slideMasters/theme/theme1.xml" Id="R4c91d3102daa47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268370ba8a48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2a540f939041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6f3972c1c24e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35756f33f246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083b8fe8ee42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d6fbe5aaa94dc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48a3e456ec40b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ef7831fd964f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RØRLEGGERMESTER ÅGE K HAUGERUD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RØRLEGGERMESTER ÅGE K HAUGERUD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RØRLEGGERMESTER ÅGE K HAUGERUD AS ble etablert [år] og holder til i Kongsberg.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RØRLEGGERMESTER ÅGE K HAUGERUD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RØRLEGGERMESTER ÅGE K HAUGERUD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RØRLEGGERMESTER ÅGE K HAUGERUD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10 875 095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1 941 717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1 525 268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4 015 028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7 276 846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RØRLEGGERMESTER ÅGE K HAUGERUD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HAUGERUD ÅGE KRISTOFFER  –  26,7 %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HAUGERUD HOLDING AS  –  26,7 %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HAUGERUD SVANHILD SKOGEN  –  26,7 %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ROGSTAD MARTIN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SYVERTSEN JON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RØRLEGGERMESTER ÅGE K HAUGERUD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Kirkegårdsveien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3616 Kongsberg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72 21 02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post@haugerud-as.no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983 034 039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RØRLEGGERMESTER ÅGE K HAUGERUD AS</a:t>
            </a:r>
          </a:p>
        </p:txBody>
      </p:sp>
    </p:spTree>
  </p:cSld>
  <p:clrMapOvr>
    <a:masterClrMapping xmlns:a="http://schemas.openxmlformats.org/drawingml/2006/main"/>
  </p:clrMapOvr>
</p:sld>
</file>