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df1470348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e726f39fc4d9d"/>
  </p:sldMasterIdLst>
  <p:sldIdLst>
    <p:sldId xmlns:r="http://schemas.openxmlformats.org/officeDocument/2006/relationships" id="256" r:id="R81af6c2c2df442b8"/>
    <p:sldId xmlns:r="http://schemas.openxmlformats.org/officeDocument/2006/relationships" id="257" r:id="R68c9c388affb4be7"/>
    <p:sldId xmlns:r="http://schemas.openxmlformats.org/officeDocument/2006/relationships" id="258" r:id="R1f3afbe2676746b2"/>
    <p:sldId xmlns:r="http://schemas.openxmlformats.org/officeDocument/2006/relationships" id="259" r:id="R63f15c26eaea4c41"/>
    <p:sldId xmlns:r="http://schemas.openxmlformats.org/officeDocument/2006/relationships" id="260" r:id="R00b174ab30c248ce"/>
    <p:sldId xmlns:r="http://schemas.openxmlformats.org/officeDocument/2006/relationships" id="261" r:id="R1b490854be0a43a8"/>
    <p:sldId xmlns:r="http://schemas.openxmlformats.org/officeDocument/2006/relationships" id="262" r:id="Re3e35003ed6a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e726f39fc4d9d" /><Relationship Type="http://schemas.openxmlformats.org/officeDocument/2006/relationships/slide" Target="/ppt/slides/slide1.xml" Id="R81af6c2c2df442b8" /><Relationship Type="http://schemas.openxmlformats.org/officeDocument/2006/relationships/slide" Target="/ppt/slides/slide2.xml" Id="R68c9c388affb4be7" /><Relationship Type="http://schemas.openxmlformats.org/officeDocument/2006/relationships/slide" Target="/ppt/slides/slide3.xml" Id="R1f3afbe2676746b2" /><Relationship Type="http://schemas.openxmlformats.org/officeDocument/2006/relationships/slide" Target="/ppt/slides/slide4.xml" Id="R63f15c26eaea4c41" /><Relationship Type="http://schemas.openxmlformats.org/officeDocument/2006/relationships/slide" Target="/ppt/slides/slide5.xml" Id="R00b174ab30c248ce" /><Relationship Type="http://schemas.openxmlformats.org/officeDocument/2006/relationships/slide" Target="/ppt/slides/slide6.xml" Id="R1b490854be0a43a8" /><Relationship Type="http://schemas.openxmlformats.org/officeDocument/2006/relationships/slide" Target="/ppt/slides/slide7.xml" Id="Re3e35003ed6a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8c7cb07b8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b33da2114cd0" /><Relationship Type="http://schemas.openxmlformats.org/officeDocument/2006/relationships/theme" Target="/ppt/slideMasters/theme/theme1.xml" Id="Rdad23c556cb9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bcb33da211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ce9439963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6fd0b888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dc1e33608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18789dd29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49a91f1b9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ea7d97c8549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6a8c54a2d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