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434f9a381549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fcb2dc9fed43fc"/>
  </p:sldMasterIdLst>
  <p:sldIdLst>
    <p:sldId xmlns:r="http://schemas.openxmlformats.org/officeDocument/2006/relationships" id="256" r:id="Rf6ab1deab71e47da"/>
    <p:sldId xmlns:r="http://schemas.openxmlformats.org/officeDocument/2006/relationships" id="257" r:id="R305a00383c4f49b9"/>
    <p:sldId xmlns:r="http://schemas.openxmlformats.org/officeDocument/2006/relationships" id="258" r:id="R5746e4cfc7d34f7f"/>
    <p:sldId xmlns:r="http://schemas.openxmlformats.org/officeDocument/2006/relationships" id="259" r:id="R4836f4810c77437a"/>
    <p:sldId xmlns:r="http://schemas.openxmlformats.org/officeDocument/2006/relationships" id="260" r:id="Re4f28be40e424b17"/>
    <p:sldId xmlns:r="http://schemas.openxmlformats.org/officeDocument/2006/relationships" id="261" r:id="Re5647abc74cc4f20"/>
    <p:sldId xmlns:r="http://schemas.openxmlformats.org/officeDocument/2006/relationships" id="262" r:id="R3410318f8ff046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fcb2dc9fed43fc" /><Relationship Type="http://schemas.openxmlformats.org/officeDocument/2006/relationships/slide" Target="/ppt/slides/slide1.xml" Id="Rf6ab1deab71e47da" /><Relationship Type="http://schemas.openxmlformats.org/officeDocument/2006/relationships/slide" Target="/ppt/slides/slide2.xml" Id="R305a00383c4f49b9" /><Relationship Type="http://schemas.openxmlformats.org/officeDocument/2006/relationships/slide" Target="/ppt/slides/slide3.xml" Id="R5746e4cfc7d34f7f" /><Relationship Type="http://schemas.openxmlformats.org/officeDocument/2006/relationships/slide" Target="/ppt/slides/slide4.xml" Id="R4836f4810c77437a" /><Relationship Type="http://schemas.openxmlformats.org/officeDocument/2006/relationships/slide" Target="/ppt/slides/slide5.xml" Id="Re4f28be40e424b17" /><Relationship Type="http://schemas.openxmlformats.org/officeDocument/2006/relationships/slide" Target="/ppt/slides/slide6.xml" Id="Re5647abc74cc4f20" /><Relationship Type="http://schemas.openxmlformats.org/officeDocument/2006/relationships/slide" Target="/ppt/slides/slide7.xml" Id="R3410318f8ff046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309c1d362b4d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686ab1c9a4e45" /><Relationship Type="http://schemas.openxmlformats.org/officeDocument/2006/relationships/theme" Target="/ppt/slideMasters/theme/theme1.xml" Id="Rb1e0066fea3145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9686ab1c9a4e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e9446dc3df42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c6051dc3e44f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fe80c3310c49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43b0442bcd49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e71db56de4e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bf34246eb546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b1920bb5fc4e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FAGRØR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FAGRØR AS ble etablert [år] og holder til i Kjøllefjord.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9 838 486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1 438 064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1 158 097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7 849 265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10 198 799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NIKOLAISEN PÅL BJARNE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138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9790 Kjøllefjord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post@fagror.as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983 076 211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FAGRØR AS</a:t>
            </a:r>
          </a:p>
        </p:txBody>
      </p:sp>
    </p:spTree>
  </p:cSld>
  <p:clrMapOvr>
    <a:masterClrMapping xmlns:a="http://schemas.openxmlformats.org/drawingml/2006/main"/>
  </p:clrMapOvr>
</p:sld>
</file>