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0c2b376b3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3d6c1534e480e"/>
  </p:sldMasterIdLst>
  <p:sldIdLst>
    <p:sldId xmlns:r="http://schemas.openxmlformats.org/officeDocument/2006/relationships" id="256" r:id="R56a3898ed0194bba"/>
    <p:sldId xmlns:r="http://schemas.openxmlformats.org/officeDocument/2006/relationships" id="257" r:id="Rcf7fc92b0cb14ba8"/>
    <p:sldId xmlns:r="http://schemas.openxmlformats.org/officeDocument/2006/relationships" id="258" r:id="Rbae181b7c86441bb"/>
    <p:sldId xmlns:r="http://schemas.openxmlformats.org/officeDocument/2006/relationships" id="259" r:id="R8dfe56a5dded4c5b"/>
    <p:sldId xmlns:r="http://schemas.openxmlformats.org/officeDocument/2006/relationships" id="260" r:id="R044ecb4aa09d44c5"/>
    <p:sldId xmlns:r="http://schemas.openxmlformats.org/officeDocument/2006/relationships" id="261" r:id="R34539dba69864f37"/>
    <p:sldId xmlns:r="http://schemas.openxmlformats.org/officeDocument/2006/relationships" id="262" r:id="R0190f22de3ce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3d6c1534e480e" /><Relationship Type="http://schemas.openxmlformats.org/officeDocument/2006/relationships/slide" Target="/ppt/slides/slide1.xml" Id="R56a3898ed0194bba" /><Relationship Type="http://schemas.openxmlformats.org/officeDocument/2006/relationships/slide" Target="/ppt/slides/slide2.xml" Id="Rcf7fc92b0cb14ba8" /><Relationship Type="http://schemas.openxmlformats.org/officeDocument/2006/relationships/slide" Target="/ppt/slides/slide3.xml" Id="Rbae181b7c86441bb" /><Relationship Type="http://schemas.openxmlformats.org/officeDocument/2006/relationships/slide" Target="/ppt/slides/slide4.xml" Id="R8dfe56a5dded4c5b" /><Relationship Type="http://schemas.openxmlformats.org/officeDocument/2006/relationships/slide" Target="/ppt/slides/slide5.xml" Id="R044ecb4aa09d44c5" /><Relationship Type="http://schemas.openxmlformats.org/officeDocument/2006/relationships/slide" Target="/ppt/slides/slide6.xml" Id="R34539dba69864f37" /><Relationship Type="http://schemas.openxmlformats.org/officeDocument/2006/relationships/slide" Target="/ppt/slides/slide7.xml" Id="R0190f22de3ce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883e3a6bc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1e81bae3c4338" /><Relationship Type="http://schemas.openxmlformats.org/officeDocument/2006/relationships/theme" Target="/ppt/slideMasters/theme/theme1.xml" Id="Rce3cad6c879b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1e81bae3c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4001288c34d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a7b129335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603a31859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766c6dec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0adb1959f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d36708a914a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904968e8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