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78855df5714a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232771382b46fb"/>
  </p:sldMasterIdLst>
  <p:sldIdLst>
    <p:sldId xmlns:r="http://schemas.openxmlformats.org/officeDocument/2006/relationships" id="256" r:id="Re39af06d5e6c4eba"/>
    <p:sldId xmlns:r="http://schemas.openxmlformats.org/officeDocument/2006/relationships" id="257" r:id="Rc7693311c3b54798"/>
    <p:sldId xmlns:r="http://schemas.openxmlformats.org/officeDocument/2006/relationships" id="258" r:id="R1385f8896a2b4321"/>
    <p:sldId xmlns:r="http://schemas.openxmlformats.org/officeDocument/2006/relationships" id="259" r:id="R26248539436e4654"/>
    <p:sldId xmlns:r="http://schemas.openxmlformats.org/officeDocument/2006/relationships" id="260" r:id="Rc6f7b953b56e4ec4"/>
    <p:sldId xmlns:r="http://schemas.openxmlformats.org/officeDocument/2006/relationships" id="261" r:id="Ra122fe2f49bd4076"/>
    <p:sldId xmlns:r="http://schemas.openxmlformats.org/officeDocument/2006/relationships" id="262" r:id="R445b9a34823a4f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232771382b46fb" /><Relationship Type="http://schemas.openxmlformats.org/officeDocument/2006/relationships/slide" Target="/ppt/slides/slide1.xml" Id="Re39af06d5e6c4eba" /><Relationship Type="http://schemas.openxmlformats.org/officeDocument/2006/relationships/slide" Target="/ppt/slides/slide2.xml" Id="Rc7693311c3b54798" /><Relationship Type="http://schemas.openxmlformats.org/officeDocument/2006/relationships/slide" Target="/ppt/slides/slide3.xml" Id="R1385f8896a2b4321" /><Relationship Type="http://schemas.openxmlformats.org/officeDocument/2006/relationships/slide" Target="/ppt/slides/slide4.xml" Id="R26248539436e4654" /><Relationship Type="http://schemas.openxmlformats.org/officeDocument/2006/relationships/slide" Target="/ppt/slides/slide5.xml" Id="Rc6f7b953b56e4ec4" /><Relationship Type="http://schemas.openxmlformats.org/officeDocument/2006/relationships/slide" Target="/ppt/slides/slide6.xml" Id="Ra122fe2f49bd4076" /><Relationship Type="http://schemas.openxmlformats.org/officeDocument/2006/relationships/slide" Target="/ppt/slides/slide7.xml" Id="R445b9a34823a4f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86db6646e943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b6212d5c749cd" /><Relationship Type="http://schemas.openxmlformats.org/officeDocument/2006/relationships/theme" Target="/ppt/slideMasters/theme/theme1.xml" Id="R41816a758fff44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3b6212d5c749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d66dbb0db49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f5151f14247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d8ebdc22140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9e03179a045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272fc514742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49952d98841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4861988a742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BELCEM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BELCEM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207 770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−4 202 906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52 216 995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288 734 690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297 251 941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JOHAN LOVEN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983 200 745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